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sldIdLst>
    <p:sldId id="256" r:id="rId5"/>
    <p:sldId id="260" r:id="rId6"/>
    <p:sldId id="261" r:id="rId7"/>
    <p:sldId id="274" r:id="rId8"/>
    <p:sldId id="272" r:id="rId9"/>
    <p:sldId id="273" r:id="rId10"/>
    <p:sldId id="262" r:id="rId11"/>
    <p:sldId id="275" r:id="rId12"/>
    <p:sldId id="263" r:id="rId13"/>
    <p:sldId id="264" r:id="rId14"/>
    <p:sldId id="265" r:id="rId15"/>
    <p:sldId id="276" r:id="rId16"/>
    <p:sldId id="277" r:id="rId17"/>
    <p:sldId id="278" r:id="rId18"/>
    <p:sldId id="279" r:id="rId19"/>
    <p:sldId id="280" r:id="rId20"/>
    <p:sldId id="281" r:id="rId21"/>
    <p:sldId id="266" r:id="rId22"/>
    <p:sldId id="267" r:id="rId23"/>
    <p:sldId id="268" r:id="rId24"/>
    <p:sldId id="269" r:id="rId25"/>
    <p:sldId id="270" r:id="rId26"/>
    <p:sldId id="283" r:id="rId27"/>
    <p:sldId id="282" r:id="rId28"/>
    <p:sldId id="271"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D4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84" d="100"/>
          <a:sy n="184" d="100"/>
        </p:scale>
        <p:origin x="275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iccardi" userId="12f146fe-f5a6-49a1-9eba-e1e2cc91e37c" providerId="ADAL" clId="{E9B8392E-5F27-4B12-9146-4629E56DA38F}"/>
    <pc:docChg chg="undo custSel addSld delSld modSld">
      <pc:chgData name="Antonio Liccardi" userId="12f146fe-f5a6-49a1-9eba-e1e2cc91e37c" providerId="ADAL" clId="{E9B8392E-5F27-4B12-9146-4629E56DA38F}" dt="2022-03-14T21:42:19.443" v="413" actId="1076"/>
      <pc:docMkLst>
        <pc:docMk/>
      </pc:docMkLst>
      <pc:sldChg chg="modSp mod">
        <pc:chgData name="Antonio Liccardi" userId="12f146fe-f5a6-49a1-9eba-e1e2cc91e37c" providerId="ADAL" clId="{E9B8392E-5F27-4B12-9146-4629E56DA38F}" dt="2022-03-14T21:24:12.399" v="203" actId="20577"/>
        <pc:sldMkLst>
          <pc:docMk/>
          <pc:sldMk cId="3646455512" sldId="256"/>
        </pc:sldMkLst>
        <pc:spChg chg="mod">
          <ac:chgData name="Antonio Liccardi" userId="12f146fe-f5a6-49a1-9eba-e1e2cc91e37c" providerId="ADAL" clId="{E9B8392E-5F27-4B12-9146-4629E56DA38F}" dt="2022-03-14T21:24:12.399" v="203" actId="20577"/>
          <ac:spMkLst>
            <pc:docMk/>
            <pc:sldMk cId="3646455512" sldId="256"/>
            <ac:spMk id="2" creationId="{F22CC88D-8728-4592-83D0-BFA1B9CC938A}"/>
          </ac:spMkLst>
        </pc:spChg>
      </pc:sldChg>
      <pc:sldChg chg="modSp mod">
        <pc:chgData name="Antonio Liccardi" userId="12f146fe-f5a6-49a1-9eba-e1e2cc91e37c" providerId="ADAL" clId="{E9B8392E-5F27-4B12-9146-4629E56DA38F}" dt="2022-03-14T21:24:19.150" v="212" actId="20577"/>
        <pc:sldMkLst>
          <pc:docMk/>
          <pc:sldMk cId="2268807120" sldId="260"/>
        </pc:sldMkLst>
        <pc:spChg chg="mod">
          <ac:chgData name="Antonio Liccardi" userId="12f146fe-f5a6-49a1-9eba-e1e2cc91e37c" providerId="ADAL" clId="{E9B8392E-5F27-4B12-9146-4629E56DA38F}" dt="2022-03-14T21:24:19.150" v="212" actId="20577"/>
          <ac:spMkLst>
            <pc:docMk/>
            <pc:sldMk cId="2268807120" sldId="260"/>
            <ac:spMk id="8" creationId="{D367C663-0DA1-40EF-83A3-36964BF8C137}"/>
          </ac:spMkLst>
        </pc:spChg>
      </pc:sldChg>
      <pc:sldChg chg="modSp del mod">
        <pc:chgData name="Antonio Liccardi" userId="12f146fe-f5a6-49a1-9eba-e1e2cc91e37c" providerId="ADAL" clId="{E9B8392E-5F27-4B12-9146-4629E56DA38F}" dt="2022-03-07T21:56:42.214" v="20" actId="47"/>
        <pc:sldMkLst>
          <pc:docMk/>
          <pc:sldMk cId="71538860" sldId="261"/>
        </pc:sldMkLst>
        <pc:spChg chg="mod">
          <ac:chgData name="Antonio Liccardi" userId="12f146fe-f5a6-49a1-9eba-e1e2cc91e37c" providerId="ADAL" clId="{E9B8392E-5F27-4B12-9146-4629E56DA38F}" dt="2022-03-07T21:56:39.100" v="18" actId="20577"/>
          <ac:spMkLst>
            <pc:docMk/>
            <pc:sldMk cId="71538860" sldId="261"/>
            <ac:spMk id="7" creationId="{8876EEE5-A994-47DA-B726-6177F4C1A16D}"/>
          </ac:spMkLst>
        </pc:spChg>
      </pc:sldChg>
      <pc:sldChg chg="addSp delSp modSp new mod modClrScheme chgLayout">
        <pc:chgData name="Antonio Liccardi" userId="12f146fe-f5a6-49a1-9eba-e1e2cc91e37c" providerId="ADAL" clId="{E9B8392E-5F27-4B12-9146-4629E56DA38F}" dt="2022-03-14T21:24:53.694" v="218" actId="20577"/>
        <pc:sldMkLst>
          <pc:docMk/>
          <pc:sldMk cId="2846538008" sldId="261"/>
        </pc:sldMkLst>
        <pc:spChg chg="del mod ord">
          <ac:chgData name="Antonio Liccardi" userId="12f146fe-f5a6-49a1-9eba-e1e2cc91e37c" providerId="ADAL" clId="{E9B8392E-5F27-4B12-9146-4629E56DA38F}" dt="2022-03-14T21:24:36.234" v="215" actId="700"/>
          <ac:spMkLst>
            <pc:docMk/>
            <pc:sldMk cId="2846538008" sldId="261"/>
            <ac:spMk id="2" creationId="{6BBD2AF8-4119-4DC1-A54E-31C797BECBE0}"/>
          </ac:spMkLst>
        </pc:spChg>
        <pc:spChg chg="del mod ord">
          <ac:chgData name="Antonio Liccardi" userId="12f146fe-f5a6-49a1-9eba-e1e2cc91e37c" providerId="ADAL" clId="{E9B8392E-5F27-4B12-9146-4629E56DA38F}" dt="2022-03-14T21:24:36.234" v="215" actId="700"/>
          <ac:spMkLst>
            <pc:docMk/>
            <pc:sldMk cId="2846538008" sldId="261"/>
            <ac:spMk id="3" creationId="{AB8DBBBA-13AB-4E51-B876-4595D593A58F}"/>
          </ac:spMkLst>
        </pc:spChg>
        <pc:spChg chg="del">
          <ac:chgData name="Antonio Liccardi" userId="12f146fe-f5a6-49a1-9eba-e1e2cc91e37c" providerId="ADAL" clId="{E9B8392E-5F27-4B12-9146-4629E56DA38F}" dt="2022-03-14T21:24:36.234" v="215" actId="700"/>
          <ac:spMkLst>
            <pc:docMk/>
            <pc:sldMk cId="2846538008" sldId="261"/>
            <ac:spMk id="4" creationId="{646D18A6-9AF8-4AFC-9CB4-704F974057FC}"/>
          </ac:spMkLst>
        </pc:spChg>
        <pc:spChg chg="mod ord">
          <ac:chgData name="Antonio Liccardi" userId="12f146fe-f5a6-49a1-9eba-e1e2cc91e37c" providerId="ADAL" clId="{E9B8392E-5F27-4B12-9146-4629E56DA38F}" dt="2022-03-14T21:24:36.234" v="215" actId="700"/>
          <ac:spMkLst>
            <pc:docMk/>
            <pc:sldMk cId="2846538008" sldId="261"/>
            <ac:spMk id="5" creationId="{ABD0861A-992A-408B-ABEE-3ECDCFD95C32}"/>
          </ac:spMkLst>
        </pc:spChg>
        <pc:spChg chg="add mod ord">
          <ac:chgData name="Antonio Liccardi" userId="12f146fe-f5a6-49a1-9eba-e1e2cc91e37c" providerId="ADAL" clId="{E9B8392E-5F27-4B12-9146-4629E56DA38F}" dt="2022-03-14T21:24:45.213" v="216"/>
          <ac:spMkLst>
            <pc:docMk/>
            <pc:sldMk cId="2846538008" sldId="261"/>
            <ac:spMk id="6" creationId="{A34D1776-2692-4E2E-8F4F-069673CBF7E0}"/>
          </ac:spMkLst>
        </pc:spChg>
        <pc:spChg chg="add mod ord">
          <ac:chgData name="Antonio Liccardi" userId="12f146fe-f5a6-49a1-9eba-e1e2cc91e37c" providerId="ADAL" clId="{E9B8392E-5F27-4B12-9146-4629E56DA38F}" dt="2022-03-14T21:24:53.694" v="218" actId="20577"/>
          <ac:spMkLst>
            <pc:docMk/>
            <pc:sldMk cId="2846538008" sldId="261"/>
            <ac:spMk id="7" creationId="{7133E40C-BEF2-47BC-A7FA-C7EF42F6C4F4}"/>
          </ac:spMkLst>
        </pc:spChg>
      </pc:sldChg>
      <pc:sldChg chg="addSp delSp modSp new mod">
        <pc:chgData name="Antonio Liccardi" userId="12f146fe-f5a6-49a1-9eba-e1e2cc91e37c" providerId="ADAL" clId="{E9B8392E-5F27-4B12-9146-4629E56DA38F}" dt="2022-03-14T21:25:10.660" v="223"/>
        <pc:sldMkLst>
          <pc:docMk/>
          <pc:sldMk cId="984736784" sldId="262"/>
        </pc:sldMkLst>
        <pc:spChg chg="mod">
          <ac:chgData name="Antonio Liccardi" userId="12f146fe-f5a6-49a1-9eba-e1e2cc91e37c" providerId="ADAL" clId="{E9B8392E-5F27-4B12-9146-4629E56DA38F}" dt="2022-03-14T21:25:01.978" v="221" actId="27636"/>
          <ac:spMkLst>
            <pc:docMk/>
            <pc:sldMk cId="984736784" sldId="262"/>
            <ac:spMk id="2" creationId="{AE152205-97B2-4B5B-9A09-54DF910783D3}"/>
          </ac:spMkLst>
        </pc:spChg>
        <pc:spChg chg="del">
          <ac:chgData name="Antonio Liccardi" userId="12f146fe-f5a6-49a1-9eba-e1e2cc91e37c" providerId="ADAL" clId="{E9B8392E-5F27-4B12-9146-4629E56DA38F}" dt="2022-03-14T21:25:09.826" v="222" actId="478"/>
          <ac:spMkLst>
            <pc:docMk/>
            <pc:sldMk cId="984736784" sldId="262"/>
            <ac:spMk id="3" creationId="{005F01B5-E3A4-4C69-B46D-D6703AE55BF3}"/>
          </ac:spMkLst>
        </pc:spChg>
        <pc:graphicFrameChg chg="add mod">
          <ac:chgData name="Antonio Liccardi" userId="12f146fe-f5a6-49a1-9eba-e1e2cc91e37c" providerId="ADAL" clId="{E9B8392E-5F27-4B12-9146-4629E56DA38F}" dt="2022-03-14T21:25:10.660" v="223"/>
          <ac:graphicFrameMkLst>
            <pc:docMk/>
            <pc:sldMk cId="984736784" sldId="262"/>
            <ac:graphicFrameMk id="5" creationId="{982FD3AB-EC1D-4E34-82DC-E3FF8E4ECF5E}"/>
          </ac:graphicFrameMkLst>
        </pc:graphicFrameChg>
      </pc:sldChg>
      <pc:sldChg chg="del">
        <pc:chgData name="Antonio Liccardi" userId="12f146fe-f5a6-49a1-9eba-e1e2cc91e37c" providerId="ADAL" clId="{E9B8392E-5F27-4B12-9146-4629E56DA38F}" dt="2022-03-07T21:56:32.794" v="17" actId="47"/>
        <pc:sldMkLst>
          <pc:docMk/>
          <pc:sldMk cId="1705137292" sldId="262"/>
        </pc:sldMkLst>
      </pc:sldChg>
      <pc:sldChg chg="addSp modSp new del mod">
        <pc:chgData name="Antonio Liccardi" userId="12f146fe-f5a6-49a1-9eba-e1e2cc91e37c" providerId="ADAL" clId="{E9B8392E-5F27-4B12-9146-4629E56DA38F}" dt="2022-03-14T21:24:29.956" v="213" actId="47"/>
        <pc:sldMkLst>
          <pc:docMk/>
          <pc:sldMk cId="3971227551" sldId="262"/>
        </pc:sldMkLst>
        <pc:spChg chg="mod">
          <ac:chgData name="Antonio Liccardi" userId="12f146fe-f5a6-49a1-9eba-e1e2cc91e37c" providerId="ADAL" clId="{E9B8392E-5F27-4B12-9146-4629E56DA38F}" dt="2022-03-07T21:56:46.796" v="21"/>
          <ac:spMkLst>
            <pc:docMk/>
            <pc:sldMk cId="3971227551" sldId="262"/>
            <ac:spMk id="2" creationId="{90E35955-5AEB-4ECE-A82B-DC6771B7C7D4}"/>
          </ac:spMkLst>
        </pc:spChg>
        <pc:spChg chg="add mod">
          <ac:chgData name="Antonio Liccardi" userId="12f146fe-f5a6-49a1-9eba-e1e2cc91e37c" providerId="ADAL" clId="{E9B8392E-5F27-4B12-9146-4629E56DA38F}" dt="2022-03-07T21:57:01.848" v="35" actId="1036"/>
          <ac:spMkLst>
            <pc:docMk/>
            <pc:sldMk cId="3971227551" sldId="262"/>
            <ac:spMk id="5" creationId="{80A006F6-0396-42DB-8996-A1B449C6851A}"/>
          </ac:spMkLst>
        </pc:spChg>
        <pc:spChg chg="add mod">
          <ac:chgData name="Antonio Liccardi" userId="12f146fe-f5a6-49a1-9eba-e1e2cc91e37c" providerId="ADAL" clId="{E9B8392E-5F27-4B12-9146-4629E56DA38F}" dt="2022-03-07T21:57:01.848" v="35" actId="1036"/>
          <ac:spMkLst>
            <pc:docMk/>
            <pc:sldMk cId="3971227551" sldId="262"/>
            <ac:spMk id="6" creationId="{9D5206F5-242C-4B9A-BFA4-0F6BDFC11188}"/>
          </ac:spMkLst>
        </pc:spChg>
        <pc:spChg chg="add mod">
          <ac:chgData name="Antonio Liccardi" userId="12f146fe-f5a6-49a1-9eba-e1e2cc91e37c" providerId="ADAL" clId="{E9B8392E-5F27-4B12-9146-4629E56DA38F}" dt="2022-03-07T21:57:01.848" v="35" actId="1036"/>
          <ac:spMkLst>
            <pc:docMk/>
            <pc:sldMk cId="3971227551" sldId="262"/>
            <ac:spMk id="8" creationId="{E22B543F-809F-4710-A922-AB2A5767DE5A}"/>
          </ac:spMkLst>
        </pc:spChg>
        <pc:spChg chg="add mod">
          <ac:chgData name="Antonio Liccardi" userId="12f146fe-f5a6-49a1-9eba-e1e2cc91e37c" providerId="ADAL" clId="{E9B8392E-5F27-4B12-9146-4629E56DA38F}" dt="2022-03-07T21:57:01.848" v="35" actId="1036"/>
          <ac:spMkLst>
            <pc:docMk/>
            <pc:sldMk cId="3971227551" sldId="262"/>
            <ac:spMk id="9" creationId="{816D4AC2-9162-44C2-B814-081CC8CAC0A0}"/>
          </ac:spMkLst>
        </pc:spChg>
        <pc:graphicFrameChg chg="add mod">
          <ac:chgData name="Antonio Liccardi" userId="12f146fe-f5a6-49a1-9eba-e1e2cc91e37c" providerId="ADAL" clId="{E9B8392E-5F27-4B12-9146-4629E56DA38F}" dt="2022-03-07T21:57:01.848" v="35" actId="1036"/>
          <ac:graphicFrameMkLst>
            <pc:docMk/>
            <pc:sldMk cId="3971227551" sldId="262"/>
            <ac:graphicFrameMk id="7" creationId="{61624DEC-9E4E-49B9-A6FF-8D113897A6E7}"/>
          </ac:graphicFrameMkLst>
        </pc:graphicFrameChg>
        <pc:cxnChg chg="add mod">
          <ac:chgData name="Antonio Liccardi" userId="12f146fe-f5a6-49a1-9eba-e1e2cc91e37c" providerId="ADAL" clId="{E9B8392E-5F27-4B12-9146-4629E56DA38F}" dt="2022-03-07T21:57:01.848" v="35" actId="1036"/>
          <ac:cxnSpMkLst>
            <pc:docMk/>
            <pc:sldMk cId="3971227551" sldId="262"/>
            <ac:cxnSpMk id="10" creationId="{58426590-43B9-42B5-987F-F25D008C9974}"/>
          </ac:cxnSpMkLst>
        </pc:cxnChg>
      </pc:sldChg>
      <pc:sldChg chg="modSp new mod">
        <pc:chgData name="Antonio Liccardi" userId="12f146fe-f5a6-49a1-9eba-e1e2cc91e37c" providerId="ADAL" clId="{E9B8392E-5F27-4B12-9146-4629E56DA38F}" dt="2022-03-14T21:25:27.584" v="226"/>
        <pc:sldMkLst>
          <pc:docMk/>
          <pc:sldMk cId="1963853877" sldId="263"/>
        </pc:sldMkLst>
        <pc:spChg chg="mod">
          <ac:chgData name="Antonio Liccardi" userId="12f146fe-f5a6-49a1-9eba-e1e2cc91e37c" providerId="ADAL" clId="{E9B8392E-5F27-4B12-9146-4629E56DA38F}" dt="2022-03-14T21:25:23.486" v="225"/>
          <ac:spMkLst>
            <pc:docMk/>
            <pc:sldMk cId="1963853877" sldId="263"/>
            <ac:spMk id="2" creationId="{391E30B8-6060-4010-9B9F-AC1DE02310E2}"/>
          </ac:spMkLst>
        </pc:spChg>
        <pc:spChg chg="mod">
          <ac:chgData name="Antonio Liccardi" userId="12f146fe-f5a6-49a1-9eba-e1e2cc91e37c" providerId="ADAL" clId="{E9B8392E-5F27-4B12-9146-4629E56DA38F}" dt="2022-03-14T21:25:27.584" v="226"/>
          <ac:spMkLst>
            <pc:docMk/>
            <pc:sldMk cId="1963853877" sldId="263"/>
            <ac:spMk id="3" creationId="{81314BB1-07D4-43D7-A860-AC694A3A453F}"/>
          </ac:spMkLst>
        </pc:spChg>
      </pc:sldChg>
      <pc:sldChg chg="del">
        <pc:chgData name="Antonio Liccardi" userId="12f146fe-f5a6-49a1-9eba-e1e2cc91e37c" providerId="ADAL" clId="{E9B8392E-5F27-4B12-9146-4629E56DA38F}" dt="2022-03-07T21:56:32.794" v="17" actId="47"/>
        <pc:sldMkLst>
          <pc:docMk/>
          <pc:sldMk cId="1985526664" sldId="263"/>
        </pc:sldMkLst>
      </pc:sldChg>
      <pc:sldChg chg="modSp new del mod">
        <pc:chgData name="Antonio Liccardi" userId="12f146fe-f5a6-49a1-9eba-e1e2cc91e37c" providerId="ADAL" clId="{E9B8392E-5F27-4B12-9146-4629E56DA38F}" dt="2022-03-14T21:24:29.956" v="213" actId="47"/>
        <pc:sldMkLst>
          <pc:docMk/>
          <pc:sldMk cId="4093139168" sldId="263"/>
        </pc:sldMkLst>
        <pc:spChg chg="mod">
          <ac:chgData name="Antonio Liccardi" userId="12f146fe-f5a6-49a1-9eba-e1e2cc91e37c" providerId="ADAL" clId="{E9B8392E-5F27-4B12-9146-4629E56DA38F}" dt="2022-03-07T21:57:18.500" v="37"/>
          <ac:spMkLst>
            <pc:docMk/>
            <pc:sldMk cId="4093139168" sldId="263"/>
            <ac:spMk id="2" creationId="{6DFF1F89-A6FC-4050-A92D-F9B5A068E0D1}"/>
          </ac:spMkLst>
        </pc:spChg>
        <pc:spChg chg="mod">
          <ac:chgData name="Antonio Liccardi" userId="12f146fe-f5a6-49a1-9eba-e1e2cc91e37c" providerId="ADAL" clId="{E9B8392E-5F27-4B12-9146-4629E56DA38F}" dt="2022-03-07T21:57:22.425" v="39" actId="27636"/>
          <ac:spMkLst>
            <pc:docMk/>
            <pc:sldMk cId="4093139168" sldId="263"/>
            <ac:spMk id="3" creationId="{3B9A05A2-2A40-4B50-8816-8A4EE54234EA}"/>
          </ac:spMkLst>
        </pc:spChg>
      </pc:sldChg>
      <pc:sldChg chg="modSp new mod">
        <pc:chgData name="Antonio Liccardi" userId="12f146fe-f5a6-49a1-9eba-e1e2cc91e37c" providerId="ADAL" clId="{E9B8392E-5F27-4B12-9146-4629E56DA38F}" dt="2022-03-14T21:25:39.684" v="229"/>
        <pc:sldMkLst>
          <pc:docMk/>
          <pc:sldMk cId="1158252599" sldId="264"/>
        </pc:sldMkLst>
        <pc:spChg chg="mod">
          <ac:chgData name="Antonio Liccardi" userId="12f146fe-f5a6-49a1-9eba-e1e2cc91e37c" providerId="ADAL" clId="{E9B8392E-5F27-4B12-9146-4629E56DA38F}" dt="2022-03-14T21:25:34.847" v="228"/>
          <ac:spMkLst>
            <pc:docMk/>
            <pc:sldMk cId="1158252599" sldId="264"/>
            <ac:spMk id="2" creationId="{78965D7F-0509-4A25-BC78-12DCF084FEC0}"/>
          </ac:spMkLst>
        </pc:spChg>
        <pc:spChg chg="mod">
          <ac:chgData name="Antonio Liccardi" userId="12f146fe-f5a6-49a1-9eba-e1e2cc91e37c" providerId="ADAL" clId="{E9B8392E-5F27-4B12-9146-4629E56DA38F}" dt="2022-03-14T21:25:39.684" v="229"/>
          <ac:spMkLst>
            <pc:docMk/>
            <pc:sldMk cId="1158252599" sldId="264"/>
            <ac:spMk id="3" creationId="{0FC07651-6F16-4239-86D7-1702B8E1C87D}"/>
          </ac:spMkLst>
        </pc:spChg>
      </pc:sldChg>
      <pc:sldChg chg="addSp modSp new del mod">
        <pc:chgData name="Antonio Liccardi" userId="12f146fe-f5a6-49a1-9eba-e1e2cc91e37c" providerId="ADAL" clId="{E9B8392E-5F27-4B12-9146-4629E56DA38F}" dt="2022-03-14T21:24:29.956" v="213" actId="47"/>
        <pc:sldMkLst>
          <pc:docMk/>
          <pc:sldMk cId="2492680196" sldId="264"/>
        </pc:sldMkLst>
        <pc:spChg chg="mod">
          <ac:chgData name="Antonio Liccardi" userId="12f146fe-f5a6-49a1-9eba-e1e2cc91e37c" providerId="ADAL" clId="{E9B8392E-5F27-4B12-9146-4629E56DA38F}" dt="2022-03-07T21:57:30.289" v="41"/>
          <ac:spMkLst>
            <pc:docMk/>
            <pc:sldMk cId="2492680196" sldId="264"/>
            <ac:spMk id="2" creationId="{45984B23-DADB-437E-BC09-E3DEC236405A}"/>
          </ac:spMkLst>
        </pc:spChg>
        <pc:spChg chg="add mod">
          <ac:chgData name="Antonio Liccardi" userId="12f146fe-f5a6-49a1-9eba-e1e2cc91e37c" providerId="ADAL" clId="{E9B8392E-5F27-4B12-9146-4629E56DA38F}" dt="2022-03-07T21:58:20.274" v="96" actId="1076"/>
          <ac:spMkLst>
            <pc:docMk/>
            <pc:sldMk cId="2492680196" sldId="264"/>
            <ac:spMk id="5" creationId="{16A2F7A9-E61A-4359-BB58-A78B830DC1D4}"/>
          </ac:spMkLst>
        </pc:spChg>
        <pc:graphicFrameChg chg="add mod">
          <ac:chgData name="Antonio Liccardi" userId="12f146fe-f5a6-49a1-9eba-e1e2cc91e37c" providerId="ADAL" clId="{E9B8392E-5F27-4B12-9146-4629E56DA38F}" dt="2022-03-07T21:57:53.734" v="95" actId="1035"/>
          <ac:graphicFrameMkLst>
            <pc:docMk/>
            <pc:sldMk cId="2492680196" sldId="264"/>
            <ac:graphicFrameMk id="6" creationId="{FCC7D6D4-03E2-45B5-B9FB-05AC04A8D64A}"/>
          </ac:graphicFrameMkLst>
        </pc:graphicFrameChg>
      </pc:sldChg>
      <pc:sldChg chg="del">
        <pc:chgData name="Antonio Liccardi" userId="12f146fe-f5a6-49a1-9eba-e1e2cc91e37c" providerId="ADAL" clId="{E9B8392E-5F27-4B12-9146-4629E56DA38F}" dt="2022-03-07T21:56:32.794" v="17" actId="47"/>
        <pc:sldMkLst>
          <pc:docMk/>
          <pc:sldMk cId="3363601151" sldId="264"/>
        </pc:sldMkLst>
      </pc:sldChg>
      <pc:sldChg chg="del">
        <pc:chgData name="Antonio Liccardi" userId="12f146fe-f5a6-49a1-9eba-e1e2cc91e37c" providerId="ADAL" clId="{E9B8392E-5F27-4B12-9146-4629E56DA38F}" dt="2022-03-07T21:56:32.794" v="17" actId="47"/>
        <pc:sldMkLst>
          <pc:docMk/>
          <pc:sldMk cId="1157690983" sldId="265"/>
        </pc:sldMkLst>
      </pc:sldChg>
      <pc:sldChg chg="addSp modSp new mod">
        <pc:chgData name="Antonio Liccardi" userId="12f146fe-f5a6-49a1-9eba-e1e2cc91e37c" providerId="ADAL" clId="{E9B8392E-5F27-4B12-9146-4629E56DA38F}" dt="2022-03-14T21:26:02.581" v="236" actId="1076"/>
        <pc:sldMkLst>
          <pc:docMk/>
          <pc:sldMk cId="3652797053" sldId="265"/>
        </pc:sldMkLst>
        <pc:spChg chg="mod">
          <ac:chgData name="Antonio Liccardi" userId="12f146fe-f5a6-49a1-9eba-e1e2cc91e37c" providerId="ADAL" clId="{E9B8392E-5F27-4B12-9146-4629E56DA38F}" dt="2022-03-14T21:25:46.616" v="231"/>
          <ac:spMkLst>
            <pc:docMk/>
            <pc:sldMk cId="3652797053" sldId="265"/>
            <ac:spMk id="2" creationId="{104423EB-3696-4A42-9421-E8F42F8274B2}"/>
          </ac:spMkLst>
        </pc:spChg>
        <pc:spChg chg="mod">
          <ac:chgData name="Antonio Liccardi" userId="12f146fe-f5a6-49a1-9eba-e1e2cc91e37c" providerId="ADAL" clId="{E9B8392E-5F27-4B12-9146-4629E56DA38F}" dt="2022-03-14T21:25:56.551" v="234" actId="27636"/>
          <ac:spMkLst>
            <pc:docMk/>
            <pc:sldMk cId="3652797053" sldId="265"/>
            <ac:spMk id="3" creationId="{964B8C88-3D34-41E8-A1BB-F952A2DBFFB6}"/>
          </ac:spMkLst>
        </pc:spChg>
        <pc:picChg chg="add mod">
          <ac:chgData name="Antonio Liccardi" userId="12f146fe-f5a6-49a1-9eba-e1e2cc91e37c" providerId="ADAL" clId="{E9B8392E-5F27-4B12-9146-4629E56DA38F}" dt="2022-03-14T21:26:02.581" v="236" actId="1076"/>
          <ac:picMkLst>
            <pc:docMk/>
            <pc:sldMk cId="3652797053" sldId="265"/>
            <ac:picMk id="5" creationId="{82D224FD-C6B9-4484-8DEF-4F09EEBA0986}"/>
          </ac:picMkLst>
        </pc:picChg>
      </pc:sldChg>
      <pc:sldChg chg="addSp modSp new del mod">
        <pc:chgData name="Antonio Liccardi" userId="12f146fe-f5a6-49a1-9eba-e1e2cc91e37c" providerId="ADAL" clId="{E9B8392E-5F27-4B12-9146-4629E56DA38F}" dt="2022-03-14T21:24:29.956" v="213" actId="47"/>
        <pc:sldMkLst>
          <pc:docMk/>
          <pc:sldMk cId="3769974308" sldId="265"/>
        </pc:sldMkLst>
        <pc:spChg chg="mod">
          <ac:chgData name="Antonio Liccardi" userId="12f146fe-f5a6-49a1-9eba-e1e2cc91e37c" providerId="ADAL" clId="{E9B8392E-5F27-4B12-9146-4629E56DA38F}" dt="2022-03-07T21:58:32.862" v="98"/>
          <ac:spMkLst>
            <pc:docMk/>
            <pc:sldMk cId="3769974308" sldId="265"/>
            <ac:spMk id="2" creationId="{B8871571-2085-47E6-B343-1F372171BD3C}"/>
          </ac:spMkLst>
        </pc:spChg>
        <pc:spChg chg="add mod">
          <ac:chgData name="Antonio Liccardi" userId="12f146fe-f5a6-49a1-9eba-e1e2cc91e37c" providerId="ADAL" clId="{E9B8392E-5F27-4B12-9146-4629E56DA38F}" dt="2022-03-07T21:58:49.087" v="105" actId="1036"/>
          <ac:spMkLst>
            <pc:docMk/>
            <pc:sldMk cId="3769974308" sldId="265"/>
            <ac:spMk id="5" creationId="{453D4C59-9F17-4B48-8830-585DE0E42956}"/>
          </ac:spMkLst>
        </pc:spChg>
        <pc:spChg chg="add mod">
          <ac:chgData name="Antonio Liccardi" userId="12f146fe-f5a6-49a1-9eba-e1e2cc91e37c" providerId="ADAL" clId="{E9B8392E-5F27-4B12-9146-4629E56DA38F}" dt="2022-03-07T21:58:49.087" v="105" actId="1036"/>
          <ac:spMkLst>
            <pc:docMk/>
            <pc:sldMk cId="3769974308" sldId="265"/>
            <ac:spMk id="6" creationId="{47B24F84-B179-4B22-884F-F36D78A49D2D}"/>
          </ac:spMkLst>
        </pc:spChg>
        <pc:spChg chg="add mod">
          <ac:chgData name="Antonio Liccardi" userId="12f146fe-f5a6-49a1-9eba-e1e2cc91e37c" providerId="ADAL" clId="{E9B8392E-5F27-4B12-9146-4629E56DA38F}" dt="2022-03-07T21:58:49.087" v="105" actId="1036"/>
          <ac:spMkLst>
            <pc:docMk/>
            <pc:sldMk cId="3769974308" sldId="265"/>
            <ac:spMk id="7" creationId="{70B4CB9A-0A28-4AB6-9D6B-BB5D5D9A459D}"/>
          </ac:spMkLst>
        </pc:spChg>
        <pc:spChg chg="add mod">
          <ac:chgData name="Antonio Liccardi" userId="12f146fe-f5a6-49a1-9eba-e1e2cc91e37c" providerId="ADAL" clId="{E9B8392E-5F27-4B12-9146-4629E56DA38F}" dt="2022-03-07T21:58:49.087" v="105" actId="1036"/>
          <ac:spMkLst>
            <pc:docMk/>
            <pc:sldMk cId="3769974308" sldId="265"/>
            <ac:spMk id="8" creationId="{EAEEA708-5DEB-4BB7-AE2A-80E01A57B97C}"/>
          </ac:spMkLst>
        </pc:spChg>
        <pc:spChg chg="add mod">
          <ac:chgData name="Antonio Liccardi" userId="12f146fe-f5a6-49a1-9eba-e1e2cc91e37c" providerId="ADAL" clId="{E9B8392E-5F27-4B12-9146-4629E56DA38F}" dt="2022-03-07T21:58:49.087" v="105" actId="1036"/>
          <ac:spMkLst>
            <pc:docMk/>
            <pc:sldMk cId="3769974308" sldId="265"/>
            <ac:spMk id="9" creationId="{37A68651-BFB3-47A6-AF32-A00C4D60594E}"/>
          </ac:spMkLst>
        </pc:spChg>
        <pc:spChg chg="add mod">
          <ac:chgData name="Antonio Liccardi" userId="12f146fe-f5a6-49a1-9eba-e1e2cc91e37c" providerId="ADAL" clId="{E9B8392E-5F27-4B12-9146-4629E56DA38F}" dt="2022-03-07T21:58:49.087" v="105" actId="1036"/>
          <ac:spMkLst>
            <pc:docMk/>
            <pc:sldMk cId="3769974308" sldId="265"/>
            <ac:spMk id="10" creationId="{1D9A6DFE-E7AD-4010-9AE0-74F4A5E49A10}"/>
          </ac:spMkLst>
        </pc:spChg>
        <pc:spChg chg="add mod">
          <ac:chgData name="Antonio Liccardi" userId="12f146fe-f5a6-49a1-9eba-e1e2cc91e37c" providerId="ADAL" clId="{E9B8392E-5F27-4B12-9146-4629E56DA38F}" dt="2022-03-07T21:58:49.087" v="105" actId="1036"/>
          <ac:spMkLst>
            <pc:docMk/>
            <pc:sldMk cId="3769974308" sldId="265"/>
            <ac:spMk id="11" creationId="{495A8F9E-3CB0-47D7-924E-8F1A8AB54165}"/>
          </ac:spMkLst>
        </pc:spChg>
        <pc:spChg chg="add mod">
          <ac:chgData name="Antonio Liccardi" userId="12f146fe-f5a6-49a1-9eba-e1e2cc91e37c" providerId="ADAL" clId="{E9B8392E-5F27-4B12-9146-4629E56DA38F}" dt="2022-03-07T21:58:49.087" v="105" actId="1036"/>
          <ac:spMkLst>
            <pc:docMk/>
            <pc:sldMk cId="3769974308" sldId="265"/>
            <ac:spMk id="12" creationId="{B890BE5B-8D24-4B6D-851E-25D776B44CB2}"/>
          </ac:spMkLst>
        </pc:spChg>
        <pc:spChg chg="add mod">
          <ac:chgData name="Antonio Liccardi" userId="12f146fe-f5a6-49a1-9eba-e1e2cc91e37c" providerId="ADAL" clId="{E9B8392E-5F27-4B12-9146-4629E56DA38F}" dt="2022-03-07T21:58:49.087" v="105" actId="1036"/>
          <ac:spMkLst>
            <pc:docMk/>
            <pc:sldMk cId="3769974308" sldId="265"/>
            <ac:spMk id="13" creationId="{4C58EEBC-5250-4314-9B6A-C09C46523C4C}"/>
          </ac:spMkLst>
        </pc:spChg>
        <pc:spChg chg="add mod">
          <ac:chgData name="Antonio Liccardi" userId="12f146fe-f5a6-49a1-9eba-e1e2cc91e37c" providerId="ADAL" clId="{E9B8392E-5F27-4B12-9146-4629E56DA38F}" dt="2022-03-07T21:58:49.087" v="105" actId="1036"/>
          <ac:spMkLst>
            <pc:docMk/>
            <pc:sldMk cId="3769974308" sldId="265"/>
            <ac:spMk id="14" creationId="{63ACB81B-1DF7-4081-8E04-7D7FF822D6E2}"/>
          </ac:spMkLst>
        </pc:spChg>
        <pc:spChg chg="add mod">
          <ac:chgData name="Antonio Liccardi" userId="12f146fe-f5a6-49a1-9eba-e1e2cc91e37c" providerId="ADAL" clId="{E9B8392E-5F27-4B12-9146-4629E56DA38F}" dt="2022-03-07T21:58:49.087" v="105" actId="1036"/>
          <ac:spMkLst>
            <pc:docMk/>
            <pc:sldMk cId="3769974308" sldId="265"/>
            <ac:spMk id="20" creationId="{6EF510E3-1BEE-4D7A-83CC-7ED86D97A90F}"/>
          </ac:spMkLst>
        </pc:spChg>
        <pc:spChg chg="add mod">
          <ac:chgData name="Antonio Liccardi" userId="12f146fe-f5a6-49a1-9eba-e1e2cc91e37c" providerId="ADAL" clId="{E9B8392E-5F27-4B12-9146-4629E56DA38F}" dt="2022-03-07T21:58:49.087" v="105" actId="1036"/>
          <ac:spMkLst>
            <pc:docMk/>
            <pc:sldMk cId="3769974308" sldId="265"/>
            <ac:spMk id="21" creationId="{7A5A9322-63A0-450E-BB07-34687B1F2A23}"/>
          </ac:spMkLst>
        </pc:spChg>
        <pc:cxnChg chg="add mod">
          <ac:chgData name="Antonio Liccardi" userId="12f146fe-f5a6-49a1-9eba-e1e2cc91e37c" providerId="ADAL" clId="{E9B8392E-5F27-4B12-9146-4629E56DA38F}" dt="2022-03-07T21:58:49.087" v="105" actId="1036"/>
          <ac:cxnSpMkLst>
            <pc:docMk/>
            <pc:sldMk cId="3769974308" sldId="265"/>
            <ac:cxnSpMk id="15" creationId="{815B93E2-10F0-4439-9537-493AFEDA7715}"/>
          </ac:cxnSpMkLst>
        </pc:cxnChg>
        <pc:cxnChg chg="add mod">
          <ac:chgData name="Antonio Liccardi" userId="12f146fe-f5a6-49a1-9eba-e1e2cc91e37c" providerId="ADAL" clId="{E9B8392E-5F27-4B12-9146-4629E56DA38F}" dt="2022-03-07T21:58:49.087" v="105" actId="1036"/>
          <ac:cxnSpMkLst>
            <pc:docMk/>
            <pc:sldMk cId="3769974308" sldId="265"/>
            <ac:cxnSpMk id="16" creationId="{163391F7-7134-489D-81C1-7B4E9D7D4885}"/>
          </ac:cxnSpMkLst>
        </pc:cxnChg>
        <pc:cxnChg chg="add mod">
          <ac:chgData name="Antonio Liccardi" userId="12f146fe-f5a6-49a1-9eba-e1e2cc91e37c" providerId="ADAL" clId="{E9B8392E-5F27-4B12-9146-4629E56DA38F}" dt="2022-03-07T21:58:49.087" v="105" actId="1036"/>
          <ac:cxnSpMkLst>
            <pc:docMk/>
            <pc:sldMk cId="3769974308" sldId="265"/>
            <ac:cxnSpMk id="17" creationId="{021958E9-4DCF-4EA9-AB19-3658161D397A}"/>
          </ac:cxnSpMkLst>
        </pc:cxnChg>
        <pc:cxnChg chg="add mod">
          <ac:chgData name="Antonio Liccardi" userId="12f146fe-f5a6-49a1-9eba-e1e2cc91e37c" providerId="ADAL" clId="{E9B8392E-5F27-4B12-9146-4629E56DA38F}" dt="2022-03-07T21:58:49.087" v="105" actId="1036"/>
          <ac:cxnSpMkLst>
            <pc:docMk/>
            <pc:sldMk cId="3769974308" sldId="265"/>
            <ac:cxnSpMk id="18" creationId="{FEC812C4-62EE-4145-AA7D-361853365195}"/>
          </ac:cxnSpMkLst>
        </pc:cxnChg>
        <pc:cxnChg chg="add mod">
          <ac:chgData name="Antonio Liccardi" userId="12f146fe-f5a6-49a1-9eba-e1e2cc91e37c" providerId="ADAL" clId="{E9B8392E-5F27-4B12-9146-4629E56DA38F}" dt="2022-03-07T21:58:49.087" v="105" actId="1036"/>
          <ac:cxnSpMkLst>
            <pc:docMk/>
            <pc:sldMk cId="3769974308" sldId="265"/>
            <ac:cxnSpMk id="19" creationId="{5C8E2CBF-1119-4DF1-9C7C-08F976E7BE42}"/>
          </ac:cxnSpMkLst>
        </pc:cxnChg>
        <pc:cxnChg chg="add mod">
          <ac:chgData name="Antonio Liccardi" userId="12f146fe-f5a6-49a1-9eba-e1e2cc91e37c" providerId="ADAL" clId="{E9B8392E-5F27-4B12-9146-4629E56DA38F}" dt="2022-03-07T21:58:49.087" v="105" actId="1036"/>
          <ac:cxnSpMkLst>
            <pc:docMk/>
            <pc:sldMk cId="3769974308" sldId="265"/>
            <ac:cxnSpMk id="22" creationId="{2EAB2C8A-0C32-4A0D-A946-DC5B8339C8B4}"/>
          </ac:cxnSpMkLst>
        </pc:cxnChg>
        <pc:cxnChg chg="add mod">
          <ac:chgData name="Antonio Liccardi" userId="12f146fe-f5a6-49a1-9eba-e1e2cc91e37c" providerId="ADAL" clId="{E9B8392E-5F27-4B12-9146-4629E56DA38F}" dt="2022-03-07T21:58:49.087" v="105" actId="1036"/>
          <ac:cxnSpMkLst>
            <pc:docMk/>
            <pc:sldMk cId="3769974308" sldId="265"/>
            <ac:cxnSpMk id="23" creationId="{21E2B521-FA20-4C51-A2E1-2E9F2AA152C7}"/>
          </ac:cxnSpMkLst>
        </pc:cxnChg>
        <pc:cxnChg chg="add mod">
          <ac:chgData name="Antonio Liccardi" userId="12f146fe-f5a6-49a1-9eba-e1e2cc91e37c" providerId="ADAL" clId="{E9B8392E-5F27-4B12-9146-4629E56DA38F}" dt="2022-03-07T21:58:49.087" v="105" actId="1036"/>
          <ac:cxnSpMkLst>
            <pc:docMk/>
            <pc:sldMk cId="3769974308" sldId="265"/>
            <ac:cxnSpMk id="24" creationId="{8D03A4EF-C757-4E29-9DAC-C8166AD4A189}"/>
          </ac:cxnSpMkLst>
        </pc:cxnChg>
        <pc:cxnChg chg="add mod">
          <ac:chgData name="Antonio Liccardi" userId="12f146fe-f5a6-49a1-9eba-e1e2cc91e37c" providerId="ADAL" clId="{E9B8392E-5F27-4B12-9146-4629E56DA38F}" dt="2022-03-07T21:58:49.087" v="105" actId="1036"/>
          <ac:cxnSpMkLst>
            <pc:docMk/>
            <pc:sldMk cId="3769974308" sldId="265"/>
            <ac:cxnSpMk id="25" creationId="{8C4B5FBD-4B1A-43D1-A4C5-77E658F61F8E}"/>
          </ac:cxnSpMkLst>
        </pc:cxnChg>
      </pc:sldChg>
      <pc:sldChg chg="modSp new mod">
        <pc:chgData name="Antonio Liccardi" userId="12f146fe-f5a6-49a1-9eba-e1e2cc91e37c" providerId="ADAL" clId="{E9B8392E-5F27-4B12-9146-4629E56DA38F}" dt="2022-03-14T21:26:14.027" v="239"/>
        <pc:sldMkLst>
          <pc:docMk/>
          <pc:sldMk cId="701265479" sldId="266"/>
        </pc:sldMkLst>
        <pc:spChg chg="mod">
          <ac:chgData name="Antonio Liccardi" userId="12f146fe-f5a6-49a1-9eba-e1e2cc91e37c" providerId="ADAL" clId="{E9B8392E-5F27-4B12-9146-4629E56DA38F}" dt="2022-03-14T21:26:09.464" v="238"/>
          <ac:spMkLst>
            <pc:docMk/>
            <pc:sldMk cId="701265479" sldId="266"/>
            <ac:spMk id="2" creationId="{7B5CF5C3-DE98-40FC-9A9F-8DE8C752175E}"/>
          </ac:spMkLst>
        </pc:spChg>
        <pc:spChg chg="mod">
          <ac:chgData name="Antonio Liccardi" userId="12f146fe-f5a6-49a1-9eba-e1e2cc91e37c" providerId="ADAL" clId="{E9B8392E-5F27-4B12-9146-4629E56DA38F}" dt="2022-03-14T21:26:14.027" v="239"/>
          <ac:spMkLst>
            <pc:docMk/>
            <pc:sldMk cId="701265479" sldId="266"/>
            <ac:spMk id="3" creationId="{EC4C678A-1F47-4FB5-ADC8-D73EEAF47B45}"/>
          </ac:spMkLst>
        </pc:spChg>
      </pc:sldChg>
      <pc:sldChg chg="del">
        <pc:chgData name="Antonio Liccardi" userId="12f146fe-f5a6-49a1-9eba-e1e2cc91e37c" providerId="ADAL" clId="{E9B8392E-5F27-4B12-9146-4629E56DA38F}" dt="2022-03-07T21:56:32.794" v="17" actId="47"/>
        <pc:sldMkLst>
          <pc:docMk/>
          <pc:sldMk cId="1397801810" sldId="266"/>
        </pc:sldMkLst>
      </pc:sldChg>
      <pc:sldChg chg="modSp new del mod">
        <pc:chgData name="Antonio Liccardi" userId="12f146fe-f5a6-49a1-9eba-e1e2cc91e37c" providerId="ADAL" clId="{E9B8392E-5F27-4B12-9146-4629E56DA38F}" dt="2022-03-14T21:24:29.956" v="213" actId="47"/>
        <pc:sldMkLst>
          <pc:docMk/>
          <pc:sldMk cId="2659548220" sldId="266"/>
        </pc:sldMkLst>
        <pc:spChg chg="mod">
          <ac:chgData name="Antonio Liccardi" userId="12f146fe-f5a6-49a1-9eba-e1e2cc91e37c" providerId="ADAL" clId="{E9B8392E-5F27-4B12-9146-4629E56DA38F}" dt="2022-03-07T21:59:04.024" v="107"/>
          <ac:spMkLst>
            <pc:docMk/>
            <pc:sldMk cId="2659548220" sldId="266"/>
            <ac:spMk id="2" creationId="{A08AA07B-4A1D-49AA-BBBF-6021E3241E9F}"/>
          </ac:spMkLst>
        </pc:spChg>
        <pc:spChg chg="mod">
          <ac:chgData name="Antonio Liccardi" userId="12f146fe-f5a6-49a1-9eba-e1e2cc91e37c" providerId="ADAL" clId="{E9B8392E-5F27-4B12-9146-4629E56DA38F}" dt="2022-03-07T21:59:11.720" v="111" actId="20577"/>
          <ac:spMkLst>
            <pc:docMk/>
            <pc:sldMk cId="2659548220" sldId="266"/>
            <ac:spMk id="3" creationId="{EAE99789-FA5F-4191-9000-A8DB1D7A7EBD}"/>
          </ac:spMkLst>
        </pc:spChg>
      </pc:sldChg>
      <pc:sldChg chg="del">
        <pc:chgData name="Antonio Liccardi" userId="12f146fe-f5a6-49a1-9eba-e1e2cc91e37c" providerId="ADAL" clId="{E9B8392E-5F27-4B12-9146-4629E56DA38F}" dt="2022-03-07T21:56:32.794" v="17" actId="47"/>
        <pc:sldMkLst>
          <pc:docMk/>
          <pc:sldMk cId="76992416" sldId="267"/>
        </pc:sldMkLst>
      </pc:sldChg>
      <pc:sldChg chg="modSp new mod">
        <pc:chgData name="Antonio Liccardi" userId="12f146fe-f5a6-49a1-9eba-e1e2cc91e37c" providerId="ADAL" clId="{E9B8392E-5F27-4B12-9146-4629E56DA38F}" dt="2022-03-14T21:26:27.069" v="243"/>
        <pc:sldMkLst>
          <pc:docMk/>
          <pc:sldMk cId="2802458142" sldId="267"/>
        </pc:sldMkLst>
        <pc:spChg chg="mod">
          <ac:chgData name="Antonio Liccardi" userId="12f146fe-f5a6-49a1-9eba-e1e2cc91e37c" providerId="ADAL" clId="{E9B8392E-5F27-4B12-9146-4629E56DA38F}" dt="2022-03-14T21:26:23.699" v="242"/>
          <ac:spMkLst>
            <pc:docMk/>
            <pc:sldMk cId="2802458142" sldId="267"/>
            <ac:spMk id="2" creationId="{3B21D28D-5EA0-48D4-A099-8157A5110D86}"/>
          </ac:spMkLst>
        </pc:spChg>
        <pc:spChg chg="mod">
          <ac:chgData name="Antonio Liccardi" userId="12f146fe-f5a6-49a1-9eba-e1e2cc91e37c" providerId="ADAL" clId="{E9B8392E-5F27-4B12-9146-4629E56DA38F}" dt="2022-03-14T21:26:27.069" v="243"/>
          <ac:spMkLst>
            <pc:docMk/>
            <pc:sldMk cId="2802458142" sldId="267"/>
            <ac:spMk id="3" creationId="{64BC034B-B286-40EF-BBFD-50A739CE3AED}"/>
          </ac:spMkLst>
        </pc:spChg>
      </pc:sldChg>
      <pc:sldChg chg="addSp delSp modSp new del mod">
        <pc:chgData name="Antonio Liccardi" userId="12f146fe-f5a6-49a1-9eba-e1e2cc91e37c" providerId="ADAL" clId="{E9B8392E-5F27-4B12-9146-4629E56DA38F}" dt="2022-03-14T21:24:29.956" v="213" actId="47"/>
        <pc:sldMkLst>
          <pc:docMk/>
          <pc:sldMk cId="3046566407" sldId="267"/>
        </pc:sldMkLst>
        <pc:spChg chg="mod">
          <ac:chgData name="Antonio Liccardi" userId="12f146fe-f5a6-49a1-9eba-e1e2cc91e37c" providerId="ADAL" clId="{E9B8392E-5F27-4B12-9146-4629E56DA38F}" dt="2022-03-07T21:59:22.274" v="113"/>
          <ac:spMkLst>
            <pc:docMk/>
            <pc:sldMk cId="3046566407" sldId="267"/>
            <ac:spMk id="2" creationId="{2E645A95-712C-4DF6-931D-2B1C40B2EE2F}"/>
          </ac:spMkLst>
        </pc:spChg>
        <pc:spChg chg="del">
          <ac:chgData name="Antonio Liccardi" userId="12f146fe-f5a6-49a1-9eba-e1e2cc91e37c" providerId="ADAL" clId="{E9B8392E-5F27-4B12-9146-4629E56DA38F}" dt="2022-03-07T22:00:05.854" v="121" actId="478"/>
          <ac:spMkLst>
            <pc:docMk/>
            <pc:sldMk cId="3046566407" sldId="267"/>
            <ac:spMk id="3" creationId="{53E7B372-1143-4A34-8B7C-74A997250A3A}"/>
          </ac:spMkLst>
        </pc:spChg>
        <pc:spChg chg="add mod">
          <ac:chgData name="Antonio Liccardi" userId="12f146fe-f5a6-49a1-9eba-e1e2cc91e37c" providerId="ADAL" clId="{E9B8392E-5F27-4B12-9146-4629E56DA38F}" dt="2022-03-07T22:00:02.679" v="120" actId="1076"/>
          <ac:spMkLst>
            <pc:docMk/>
            <pc:sldMk cId="3046566407" sldId="267"/>
            <ac:spMk id="5" creationId="{C78F32D3-961F-48AB-A9D8-F5884B2BAC3F}"/>
          </ac:spMkLst>
        </pc:spChg>
        <pc:picChg chg="add mod">
          <ac:chgData name="Antonio Liccardi" userId="12f146fe-f5a6-49a1-9eba-e1e2cc91e37c" providerId="ADAL" clId="{E9B8392E-5F27-4B12-9146-4629E56DA38F}" dt="2022-03-07T21:59:59.461" v="119" actId="1076"/>
          <ac:picMkLst>
            <pc:docMk/>
            <pc:sldMk cId="3046566407" sldId="267"/>
            <ac:picMk id="6" creationId="{CB72CF43-B1EC-437C-AE92-A59BF9CB7832}"/>
          </ac:picMkLst>
        </pc:picChg>
      </pc:sldChg>
      <pc:sldChg chg="addSp delSp modSp new mod">
        <pc:chgData name="Antonio Liccardi" userId="12f146fe-f5a6-49a1-9eba-e1e2cc91e37c" providerId="ADAL" clId="{E9B8392E-5F27-4B12-9146-4629E56DA38F}" dt="2022-03-14T21:28:52.273" v="247" actId="478"/>
        <pc:sldMkLst>
          <pc:docMk/>
          <pc:sldMk cId="1649036911" sldId="268"/>
        </pc:sldMkLst>
        <pc:spChg chg="mod">
          <ac:chgData name="Antonio Liccardi" userId="12f146fe-f5a6-49a1-9eba-e1e2cc91e37c" providerId="ADAL" clId="{E9B8392E-5F27-4B12-9146-4629E56DA38F}" dt="2022-03-14T21:28:36.524" v="244"/>
          <ac:spMkLst>
            <pc:docMk/>
            <pc:sldMk cId="1649036911" sldId="268"/>
            <ac:spMk id="2" creationId="{944B0441-8F00-4743-B6EF-EC634382E77A}"/>
          </ac:spMkLst>
        </pc:spChg>
        <pc:spChg chg="del">
          <ac:chgData name="Antonio Liccardi" userId="12f146fe-f5a6-49a1-9eba-e1e2cc91e37c" providerId="ADAL" clId="{E9B8392E-5F27-4B12-9146-4629E56DA38F}" dt="2022-03-14T21:28:46.014" v="245" actId="478"/>
          <ac:spMkLst>
            <pc:docMk/>
            <pc:sldMk cId="1649036911" sldId="268"/>
            <ac:spMk id="3" creationId="{8E5B52BB-1BB3-425D-8903-304DE74041CB}"/>
          </ac:spMkLst>
        </pc:spChg>
        <pc:spChg chg="add del mod">
          <ac:chgData name="Antonio Liccardi" userId="12f146fe-f5a6-49a1-9eba-e1e2cc91e37c" providerId="ADAL" clId="{E9B8392E-5F27-4B12-9146-4629E56DA38F}" dt="2022-03-14T21:28:52.273" v="247" actId="478"/>
          <ac:spMkLst>
            <pc:docMk/>
            <pc:sldMk cId="1649036911" sldId="268"/>
            <ac:spMk id="5" creationId="{BA3119AF-F2E3-497F-9CC4-4FE1A02B6182}"/>
          </ac:spMkLst>
        </pc:spChg>
        <pc:spChg chg="add mod">
          <ac:chgData name="Antonio Liccardi" userId="12f146fe-f5a6-49a1-9eba-e1e2cc91e37c" providerId="ADAL" clId="{E9B8392E-5F27-4B12-9146-4629E56DA38F}" dt="2022-03-14T21:28:46.486" v="246"/>
          <ac:spMkLst>
            <pc:docMk/>
            <pc:sldMk cId="1649036911" sldId="268"/>
            <ac:spMk id="11" creationId="{01298821-D856-404F-A333-ED870B46CF74}"/>
          </ac:spMkLst>
        </pc:spChg>
        <pc:spChg chg="add mod">
          <ac:chgData name="Antonio Liccardi" userId="12f146fe-f5a6-49a1-9eba-e1e2cc91e37c" providerId="ADAL" clId="{E9B8392E-5F27-4B12-9146-4629E56DA38F}" dt="2022-03-14T21:28:46.486" v="246"/>
          <ac:spMkLst>
            <pc:docMk/>
            <pc:sldMk cId="1649036911" sldId="268"/>
            <ac:spMk id="12" creationId="{944EC662-DAF5-49B5-B28A-63D571222E56}"/>
          </ac:spMkLst>
        </pc:spChg>
        <pc:spChg chg="add mod">
          <ac:chgData name="Antonio Liccardi" userId="12f146fe-f5a6-49a1-9eba-e1e2cc91e37c" providerId="ADAL" clId="{E9B8392E-5F27-4B12-9146-4629E56DA38F}" dt="2022-03-14T21:28:46.486" v="246"/>
          <ac:spMkLst>
            <pc:docMk/>
            <pc:sldMk cId="1649036911" sldId="268"/>
            <ac:spMk id="13" creationId="{12AB0F2A-EBDA-4E50-BF17-38960B09CFFE}"/>
          </ac:spMkLst>
        </pc:spChg>
        <pc:spChg chg="add mod">
          <ac:chgData name="Antonio Liccardi" userId="12f146fe-f5a6-49a1-9eba-e1e2cc91e37c" providerId="ADAL" clId="{E9B8392E-5F27-4B12-9146-4629E56DA38F}" dt="2022-03-14T21:28:46.486" v="246"/>
          <ac:spMkLst>
            <pc:docMk/>
            <pc:sldMk cId="1649036911" sldId="268"/>
            <ac:spMk id="14" creationId="{83E8AADA-C9B6-472D-8724-EE1F9E2C6E1A}"/>
          </ac:spMkLst>
        </pc:spChg>
        <pc:spChg chg="add mod">
          <ac:chgData name="Antonio Liccardi" userId="12f146fe-f5a6-49a1-9eba-e1e2cc91e37c" providerId="ADAL" clId="{E9B8392E-5F27-4B12-9146-4629E56DA38F}" dt="2022-03-14T21:28:46.486" v="246"/>
          <ac:spMkLst>
            <pc:docMk/>
            <pc:sldMk cId="1649036911" sldId="268"/>
            <ac:spMk id="15" creationId="{918BD610-EDE9-43FB-8407-A77D28B1BC94}"/>
          </ac:spMkLst>
        </pc:spChg>
        <pc:spChg chg="add mod">
          <ac:chgData name="Antonio Liccardi" userId="12f146fe-f5a6-49a1-9eba-e1e2cc91e37c" providerId="ADAL" clId="{E9B8392E-5F27-4B12-9146-4629E56DA38F}" dt="2022-03-14T21:28:46.486" v="246"/>
          <ac:spMkLst>
            <pc:docMk/>
            <pc:sldMk cId="1649036911" sldId="268"/>
            <ac:spMk id="16" creationId="{7BEDDF75-F3F6-4606-99EB-3781FEBE5D23}"/>
          </ac:spMkLst>
        </pc:spChg>
        <pc:picChg chg="add mod">
          <ac:chgData name="Antonio Liccardi" userId="12f146fe-f5a6-49a1-9eba-e1e2cc91e37c" providerId="ADAL" clId="{E9B8392E-5F27-4B12-9146-4629E56DA38F}" dt="2022-03-14T21:28:46.486" v="246"/>
          <ac:picMkLst>
            <pc:docMk/>
            <pc:sldMk cId="1649036911" sldId="268"/>
            <ac:picMk id="6" creationId="{7F6A4B11-9373-4734-BE1F-60D2BBC4FFB9}"/>
          </ac:picMkLst>
        </pc:picChg>
        <pc:picChg chg="add mod">
          <ac:chgData name="Antonio Liccardi" userId="12f146fe-f5a6-49a1-9eba-e1e2cc91e37c" providerId="ADAL" clId="{E9B8392E-5F27-4B12-9146-4629E56DA38F}" dt="2022-03-14T21:28:46.486" v="246"/>
          <ac:picMkLst>
            <pc:docMk/>
            <pc:sldMk cId="1649036911" sldId="268"/>
            <ac:picMk id="7" creationId="{DD0F01C9-D442-474D-B4D8-AA6A8B97C09A}"/>
          </ac:picMkLst>
        </pc:picChg>
        <pc:picChg chg="add mod">
          <ac:chgData name="Antonio Liccardi" userId="12f146fe-f5a6-49a1-9eba-e1e2cc91e37c" providerId="ADAL" clId="{E9B8392E-5F27-4B12-9146-4629E56DA38F}" dt="2022-03-14T21:28:46.486" v="246"/>
          <ac:picMkLst>
            <pc:docMk/>
            <pc:sldMk cId="1649036911" sldId="268"/>
            <ac:picMk id="8" creationId="{DB29F145-FD87-4ACE-AB1F-7BC12F3F0EA5}"/>
          </ac:picMkLst>
        </pc:picChg>
        <pc:picChg chg="add mod">
          <ac:chgData name="Antonio Liccardi" userId="12f146fe-f5a6-49a1-9eba-e1e2cc91e37c" providerId="ADAL" clId="{E9B8392E-5F27-4B12-9146-4629E56DA38F}" dt="2022-03-14T21:28:46.486" v="246"/>
          <ac:picMkLst>
            <pc:docMk/>
            <pc:sldMk cId="1649036911" sldId="268"/>
            <ac:picMk id="9" creationId="{AE576754-6089-4716-AE3E-818FA7063178}"/>
          </ac:picMkLst>
        </pc:picChg>
        <pc:picChg chg="add mod">
          <ac:chgData name="Antonio Liccardi" userId="12f146fe-f5a6-49a1-9eba-e1e2cc91e37c" providerId="ADAL" clId="{E9B8392E-5F27-4B12-9146-4629E56DA38F}" dt="2022-03-14T21:28:46.486" v="246"/>
          <ac:picMkLst>
            <pc:docMk/>
            <pc:sldMk cId="1649036911" sldId="268"/>
            <ac:picMk id="10" creationId="{35CF1C23-12E4-45DC-8374-73833FFCB2E6}"/>
          </ac:picMkLst>
        </pc:picChg>
        <pc:picChg chg="add mod">
          <ac:chgData name="Antonio Liccardi" userId="12f146fe-f5a6-49a1-9eba-e1e2cc91e37c" providerId="ADAL" clId="{E9B8392E-5F27-4B12-9146-4629E56DA38F}" dt="2022-03-14T21:28:46.486" v="246"/>
          <ac:picMkLst>
            <pc:docMk/>
            <pc:sldMk cId="1649036911" sldId="268"/>
            <ac:picMk id="17" creationId="{E2A138B3-B1F7-4B10-A184-E8115D462443}"/>
          </ac:picMkLst>
        </pc:picChg>
      </pc:sldChg>
      <pc:sldChg chg="addSp modSp new del mod">
        <pc:chgData name="Antonio Liccardi" userId="12f146fe-f5a6-49a1-9eba-e1e2cc91e37c" providerId="ADAL" clId="{E9B8392E-5F27-4B12-9146-4629E56DA38F}" dt="2022-03-14T21:24:29.956" v="213" actId="47"/>
        <pc:sldMkLst>
          <pc:docMk/>
          <pc:sldMk cId="2121400597" sldId="268"/>
        </pc:sldMkLst>
        <pc:spChg chg="mod">
          <ac:chgData name="Antonio Liccardi" userId="12f146fe-f5a6-49a1-9eba-e1e2cc91e37c" providerId="ADAL" clId="{E9B8392E-5F27-4B12-9146-4629E56DA38F}" dt="2022-03-07T22:00:27.860" v="123"/>
          <ac:spMkLst>
            <pc:docMk/>
            <pc:sldMk cId="2121400597" sldId="268"/>
            <ac:spMk id="2" creationId="{BC8719DF-A52B-41D3-B108-BD6126A29ECE}"/>
          </ac:spMkLst>
        </pc:spChg>
        <pc:spChg chg="mod">
          <ac:chgData name="Antonio Liccardi" userId="12f146fe-f5a6-49a1-9eba-e1e2cc91e37c" providerId="ADAL" clId="{E9B8392E-5F27-4B12-9146-4629E56DA38F}" dt="2022-03-07T22:01:40.532" v="129" actId="14100"/>
          <ac:spMkLst>
            <pc:docMk/>
            <pc:sldMk cId="2121400597" sldId="268"/>
            <ac:spMk id="3" creationId="{A6485BE8-3BCA-4465-BE09-F4C073E06F7E}"/>
          </ac:spMkLst>
        </pc:spChg>
        <pc:picChg chg="add mod">
          <ac:chgData name="Antonio Liccardi" userId="12f146fe-f5a6-49a1-9eba-e1e2cc91e37c" providerId="ADAL" clId="{E9B8392E-5F27-4B12-9146-4629E56DA38F}" dt="2022-03-07T22:01:47.589" v="131" actId="1076"/>
          <ac:picMkLst>
            <pc:docMk/>
            <pc:sldMk cId="2121400597" sldId="268"/>
            <ac:picMk id="5" creationId="{1B8D7C89-ED14-45EC-B429-6AF7719AE45B}"/>
          </ac:picMkLst>
        </pc:picChg>
      </pc:sldChg>
      <pc:sldChg chg="del">
        <pc:chgData name="Antonio Liccardi" userId="12f146fe-f5a6-49a1-9eba-e1e2cc91e37c" providerId="ADAL" clId="{E9B8392E-5F27-4B12-9146-4629E56DA38F}" dt="2022-03-07T21:56:32.794" v="17" actId="47"/>
        <pc:sldMkLst>
          <pc:docMk/>
          <pc:sldMk cId="2333663399" sldId="268"/>
        </pc:sldMkLst>
      </pc:sldChg>
      <pc:sldChg chg="del">
        <pc:chgData name="Antonio Liccardi" userId="12f146fe-f5a6-49a1-9eba-e1e2cc91e37c" providerId="ADAL" clId="{E9B8392E-5F27-4B12-9146-4629E56DA38F}" dt="2022-03-07T21:56:32.794" v="17" actId="47"/>
        <pc:sldMkLst>
          <pc:docMk/>
          <pc:sldMk cId="242920398" sldId="269"/>
        </pc:sldMkLst>
      </pc:sldChg>
      <pc:sldChg chg="modSp new mod">
        <pc:chgData name="Antonio Liccardi" userId="12f146fe-f5a6-49a1-9eba-e1e2cc91e37c" providerId="ADAL" clId="{E9B8392E-5F27-4B12-9146-4629E56DA38F}" dt="2022-03-14T21:29:20.168" v="251" actId="20577"/>
        <pc:sldMkLst>
          <pc:docMk/>
          <pc:sldMk cId="398292788" sldId="269"/>
        </pc:sldMkLst>
        <pc:spChg chg="mod">
          <ac:chgData name="Antonio Liccardi" userId="12f146fe-f5a6-49a1-9eba-e1e2cc91e37c" providerId="ADAL" clId="{E9B8392E-5F27-4B12-9146-4629E56DA38F}" dt="2022-03-14T21:29:12.244" v="249"/>
          <ac:spMkLst>
            <pc:docMk/>
            <pc:sldMk cId="398292788" sldId="269"/>
            <ac:spMk id="2" creationId="{F36A0100-9B2A-4AB2-B331-80F5520262BC}"/>
          </ac:spMkLst>
        </pc:spChg>
        <pc:spChg chg="mod">
          <ac:chgData name="Antonio Liccardi" userId="12f146fe-f5a6-49a1-9eba-e1e2cc91e37c" providerId="ADAL" clId="{E9B8392E-5F27-4B12-9146-4629E56DA38F}" dt="2022-03-14T21:29:20.168" v="251" actId="20577"/>
          <ac:spMkLst>
            <pc:docMk/>
            <pc:sldMk cId="398292788" sldId="269"/>
            <ac:spMk id="3" creationId="{99FF1229-1853-455D-BF37-2BA5153AFC93}"/>
          </ac:spMkLst>
        </pc:spChg>
      </pc:sldChg>
      <pc:sldChg chg="modSp new del mod">
        <pc:chgData name="Antonio Liccardi" userId="12f146fe-f5a6-49a1-9eba-e1e2cc91e37c" providerId="ADAL" clId="{E9B8392E-5F27-4B12-9146-4629E56DA38F}" dt="2022-03-14T21:24:29.956" v="213" actId="47"/>
        <pc:sldMkLst>
          <pc:docMk/>
          <pc:sldMk cId="3164209884" sldId="269"/>
        </pc:sldMkLst>
        <pc:spChg chg="mod">
          <ac:chgData name="Antonio Liccardi" userId="12f146fe-f5a6-49a1-9eba-e1e2cc91e37c" providerId="ADAL" clId="{E9B8392E-5F27-4B12-9146-4629E56DA38F}" dt="2022-03-07T22:01:54.935" v="133"/>
          <ac:spMkLst>
            <pc:docMk/>
            <pc:sldMk cId="3164209884" sldId="269"/>
            <ac:spMk id="2" creationId="{D3F74321-7227-4F60-AE3B-97A871EB397A}"/>
          </ac:spMkLst>
        </pc:spChg>
        <pc:spChg chg="mod">
          <ac:chgData name="Antonio Liccardi" userId="12f146fe-f5a6-49a1-9eba-e1e2cc91e37c" providerId="ADAL" clId="{E9B8392E-5F27-4B12-9146-4629E56DA38F}" dt="2022-03-07T22:01:59.279" v="134"/>
          <ac:spMkLst>
            <pc:docMk/>
            <pc:sldMk cId="3164209884" sldId="269"/>
            <ac:spMk id="3" creationId="{142EA4F5-F725-4C42-8EF6-8E049A8DA2E0}"/>
          </ac:spMkLst>
        </pc:spChg>
      </pc:sldChg>
      <pc:sldChg chg="del">
        <pc:chgData name="Antonio Liccardi" userId="12f146fe-f5a6-49a1-9eba-e1e2cc91e37c" providerId="ADAL" clId="{E9B8392E-5F27-4B12-9146-4629E56DA38F}" dt="2022-03-07T21:56:32.794" v="17" actId="47"/>
        <pc:sldMkLst>
          <pc:docMk/>
          <pc:sldMk cId="598892724" sldId="270"/>
        </pc:sldMkLst>
      </pc:sldChg>
      <pc:sldChg chg="modSp new del mod">
        <pc:chgData name="Antonio Liccardi" userId="12f146fe-f5a6-49a1-9eba-e1e2cc91e37c" providerId="ADAL" clId="{E9B8392E-5F27-4B12-9146-4629E56DA38F}" dt="2022-03-14T21:24:29.956" v="213" actId="47"/>
        <pc:sldMkLst>
          <pc:docMk/>
          <pc:sldMk cId="1271773340" sldId="270"/>
        </pc:sldMkLst>
        <pc:spChg chg="mod">
          <ac:chgData name="Antonio Liccardi" userId="12f146fe-f5a6-49a1-9eba-e1e2cc91e37c" providerId="ADAL" clId="{E9B8392E-5F27-4B12-9146-4629E56DA38F}" dt="2022-03-07T22:02:18.747" v="136"/>
          <ac:spMkLst>
            <pc:docMk/>
            <pc:sldMk cId="1271773340" sldId="270"/>
            <ac:spMk id="2" creationId="{DDCFA650-E09D-4B47-B899-67EC1BD15277}"/>
          </ac:spMkLst>
        </pc:spChg>
        <pc:spChg chg="mod">
          <ac:chgData name="Antonio Liccardi" userId="12f146fe-f5a6-49a1-9eba-e1e2cc91e37c" providerId="ADAL" clId="{E9B8392E-5F27-4B12-9146-4629E56DA38F}" dt="2022-03-07T22:02:27.176" v="138" actId="20577"/>
          <ac:spMkLst>
            <pc:docMk/>
            <pc:sldMk cId="1271773340" sldId="270"/>
            <ac:spMk id="3" creationId="{868E13E1-71C3-4292-8EE2-931386EE6063}"/>
          </ac:spMkLst>
        </pc:spChg>
      </pc:sldChg>
      <pc:sldChg chg="modSp new mod">
        <pc:chgData name="Antonio Liccardi" userId="12f146fe-f5a6-49a1-9eba-e1e2cc91e37c" providerId="ADAL" clId="{E9B8392E-5F27-4B12-9146-4629E56DA38F}" dt="2022-03-14T21:29:30.882" v="258" actId="27636"/>
        <pc:sldMkLst>
          <pc:docMk/>
          <pc:sldMk cId="1495470055" sldId="270"/>
        </pc:sldMkLst>
        <pc:spChg chg="mod">
          <ac:chgData name="Antonio Liccardi" userId="12f146fe-f5a6-49a1-9eba-e1e2cc91e37c" providerId="ADAL" clId="{E9B8392E-5F27-4B12-9146-4629E56DA38F}" dt="2022-03-14T21:29:23.070" v="253"/>
          <ac:spMkLst>
            <pc:docMk/>
            <pc:sldMk cId="1495470055" sldId="270"/>
            <ac:spMk id="2" creationId="{3A983DB2-7D4F-446D-AFBC-A4A07CE00DC0}"/>
          </ac:spMkLst>
        </pc:spChg>
        <pc:spChg chg="mod">
          <ac:chgData name="Antonio Liccardi" userId="12f146fe-f5a6-49a1-9eba-e1e2cc91e37c" providerId="ADAL" clId="{E9B8392E-5F27-4B12-9146-4629E56DA38F}" dt="2022-03-14T21:29:30.882" v="258" actId="27636"/>
          <ac:spMkLst>
            <pc:docMk/>
            <pc:sldMk cId="1495470055" sldId="270"/>
            <ac:spMk id="3" creationId="{8B67485B-6693-4BC5-A636-EF334B860AD7}"/>
          </ac:spMkLst>
        </pc:spChg>
      </pc:sldChg>
      <pc:sldChg chg="del">
        <pc:chgData name="Antonio Liccardi" userId="12f146fe-f5a6-49a1-9eba-e1e2cc91e37c" providerId="ADAL" clId="{E9B8392E-5F27-4B12-9146-4629E56DA38F}" dt="2022-03-07T21:56:32.794" v="17" actId="47"/>
        <pc:sldMkLst>
          <pc:docMk/>
          <pc:sldMk cId="72669842" sldId="271"/>
        </pc:sldMkLst>
      </pc:sldChg>
      <pc:sldChg chg="modSp new mod">
        <pc:chgData name="Antonio Liccardi" userId="12f146fe-f5a6-49a1-9eba-e1e2cc91e37c" providerId="ADAL" clId="{E9B8392E-5F27-4B12-9146-4629E56DA38F}" dt="2022-03-14T21:29:43.535" v="262" actId="27636"/>
        <pc:sldMkLst>
          <pc:docMk/>
          <pc:sldMk cId="2457620006" sldId="271"/>
        </pc:sldMkLst>
        <pc:spChg chg="mod">
          <ac:chgData name="Antonio Liccardi" userId="12f146fe-f5a6-49a1-9eba-e1e2cc91e37c" providerId="ADAL" clId="{E9B8392E-5F27-4B12-9146-4629E56DA38F}" dt="2022-03-14T21:29:38.664" v="260"/>
          <ac:spMkLst>
            <pc:docMk/>
            <pc:sldMk cId="2457620006" sldId="271"/>
            <ac:spMk id="2" creationId="{2B04CDBB-9B2D-43B9-A92B-615B727A03F5}"/>
          </ac:spMkLst>
        </pc:spChg>
        <pc:spChg chg="mod">
          <ac:chgData name="Antonio Liccardi" userId="12f146fe-f5a6-49a1-9eba-e1e2cc91e37c" providerId="ADAL" clId="{E9B8392E-5F27-4B12-9146-4629E56DA38F}" dt="2022-03-14T21:29:43.535" v="262" actId="27636"/>
          <ac:spMkLst>
            <pc:docMk/>
            <pc:sldMk cId="2457620006" sldId="271"/>
            <ac:spMk id="3" creationId="{5B3DB9ED-B857-448F-B802-7A4E2751F73E}"/>
          </ac:spMkLst>
        </pc:spChg>
      </pc:sldChg>
      <pc:sldChg chg="addSp modSp new del mod">
        <pc:chgData name="Antonio Liccardi" userId="12f146fe-f5a6-49a1-9eba-e1e2cc91e37c" providerId="ADAL" clId="{E9B8392E-5F27-4B12-9146-4629E56DA38F}" dt="2022-03-14T21:24:29.956" v="213" actId="47"/>
        <pc:sldMkLst>
          <pc:docMk/>
          <pc:sldMk cId="3224317767" sldId="271"/>
        </pc:sldMkLst>
        <pc:spChg chg="mod">
          <ac:chgData name="Antonio Liccardi" userId="12f146fe-f5a6-49a1-9eba-e1e2cc91e37c" providerId="ADAL" clId="{E9B8392E-5F27-4B12-9146-4629E56DA38F}" dt="2022-03-07T22:02:33.455" v="140"/>
          <ac:spMkLst>
            <pc:docMk/>
            <pc:sldMk cId="3224317767" sldId="271"/>
            <ac:spMk id="2" creationId="{7EB0B24D-19FB-400E-BF32-5101B0B3B578}"/>
          </ac:spMkLst>
        </pc:spChg>
        <pc:spChg chg="mod">
          <ac:chgData name="Antonio Liccardi" userId="12f146fe-f5a6-49a1-9eba-e1e2cc91e37c" providerId="ADAL" clId="{E9B8392E-5F27-4B12-9146-4629E56DA38F}" dt="2022-03-07T22:02:50.020" v="146" actId="14100"/>
          <ac:spMkLst>
            <pc:docMk/>
            <pc:sldMk cId="3224317767" sldId="271"/>
            <ac:spMk id="3" creationId="{09535F73-5198-4959-82BB-19D3C7E4C863}"/>
          </ac:spMkLst>
        </pc:spChg>
        <pc:picChg chg="add mod">
          <ac:chgData name="Antonio Liccardi" userId="12f146fe-f5a6-49a1-9eba-e1e2cc91e37c" providerId="ADAL" clId="{E9B8392E-5F27-4B12-9146-4629E56DA38F}" dt="2022-03-07T22:02:47.238" v="145" actId="1076"/>
          <ac:picMkLst>
            <pc:docMk/>
            <pc:sldMk cId="3224317767" sldId="271"/>
            <ac:picMk id="5" creationId="{DB8121F1-C27A-49D8-8337-7F8C706153E7}"/>
          </ac:picMkLst>
        </pc:picChg>
      </pc:sldChg>
      <pc:sldChg chg="del">
        <pc:chgData name="Antonio Liccardi" userId="12f146fe-f5a6-49a1-9eba-e1e2cc91e37c" providerId="ADAL" clId="{E9B8392E-5F27-4B12-9146-4629E56DA38F}" dt="2022-03-07T21:56:32.794" v="17" actId="47"/>
        <pc:sldMkLst>
          <pc:docMk/>
          <pc:sldMk cId="380872601" sldId="272"/>
        </pc:sldMkLst>
      </pc:sldChg>
      <pc:sldChg chg="addSp delSp modSp new del mod modClrScheme chgLayout">
        <pc:chgData name="Antonio Liccardi" userId="12f146fe-f5a6-49a1-9eba-e1e2cc91e37c" providerId="ADAL" clId="{E9B8392E-5F27-4B12-9146-4629E56DA38F}" dt="2022-03-14T21:24:29.956" v="213" actId="47"/>
        <pc:sldMkLst>
          <pc:docMk/>
          <pc:sldMk cId="2956768810" sldId="272"/>
        </pc:sldMkLst>
        <pc:spChg chg="mod ord">
          <ac:chgData name="Antonio Liccardi" userId="12f146fe-f5a6-49a1-9eba-e1e2cc91e37c" providerId="ADAL" clId="{E9B8392E-5F27-4B12-9146-4629E56DA38F}" dt="2022-03-07T22:03:18.790" v="178" actId="700"/>
          <ac:spMkLst>
            <pc:docMk/>
            <pc:sldMk cId="2956768810" sldId="272"/>
            <ac:spMk id="2" creationId="{92881F16-4FB1-47FA-9420-25D90B6665F7}"/>
          </ac:spMkLst>
        </pc:spChg>
        <pc:spChg chg="del mod ord">
          <ac:chgData name="Antonio Liccardi" userId="12f146fe-f5a6-49a1-9eba-e1e2cc91e37c" providerId="ADAL" clId="{E9B8392E-5F27-4B12-9146-4629E56DA38F}" dt="2022-03-07T22:03:18.790" v="178" actId="700"/>
          <ac:spMkLst>
            <pc:docMk/>
            <pc:sldMk cId="2956768810" sldId="272"/>
            <ac:spMk id="3" creationId="{EFDCCB24-278A-4230-BB56-605E2F90DAA1}"/>
          </ac:spMkLst>
        </pc:spChg>
        <pc:spChg chg="mod ord">
          <ac:chgData name="Antonio Liccardi" userId="12f146fe-f5a6-49a1-9eba-e1e2cc91e37c" providerId="ADAL" clId="{E9B8392E-5F27-4B12-9146-4629E56DA38F}" dt="2022-03-07T22:03:18.790" v="178" actId="700"/>
          <ac:spMkLst>
            <pc:docMk/>
            <pc:sldMk cId="2956768810" sldId="272"/>
            <ac:spMk id="4" creationId="{E2EE2CC9-F09F-4DB8-8B0B-6625DDE34724}"/>
          </ac:spMkLst>
        </pc:spChg>
        <pc:spChg chg="add mod ord">
          <ac:chgData name="Antonio Liccardi" userId="12f146fe-f5a6-49a1-9eba-e1e2cc91e37c" providerId="ADAL" clId="{E9B8392E-5F27-4B12-9146-4629E56DA38F}" dt="2022-03-07T22:03:29.407" v="188"/>
          <ac:spMkLst>
            <pc:docMk/>
            <pc:sldMk cId="2956768810" sldId="272"/>
            <ac:spMk id="5" creationId="{4A8C7FC7-5B6D-4F4A-8046-8B04AE33627B}"/>
          </ac:spMkLst>
        </pc:spChg>
      </pc:sldChg>
      <pc:sldChg chg="modSp new mod">
        <pc:chgData name="Antonio Liccardi" userId="12f146fe-f5a6-49a1-9eba-e1e2cc91e37c" providerId="ADAL" clId="{E9B8392E-5F27-4B12-9146-4629E56DA38F}" dt="2022-03-14T21:29:54.960" v="266"/>
        <pc:sldMkLst>
          <pc:docMk/>
          <pc:sldMk cId="3742021999" sldId="272"/>
        </pc:sldMkLst>
        <pc:spChg chg="mod">
          <ac:chgData name="Antonio Liccardi" userId="12f146fe-f5a6-49a1-9eba-e1e2cc91e37c" providerId="ADAL" clId="{E9B8392E-5F27-4B12-9146-4629E56DA38F}" dt="2022-03-14T21:29:50.521" v="265" actId="27636"/>
          <ac:spMkLst>
            <pc:docMk/>
            <pc:sldMk cId="3742021999" sldId="272"/>
            <ac:spMk id="2" creationId="{5F3E622A-6F62-4F8A-9E9E-723846074DDB}"/>
          </ac:spMkLst>
        </pc:spChg>
        <pc:spChg chg="mod">
          <ac:chgData name="Antonio Liccardi" userId="12f146fe-f5a6-49a1-9eba-e1e2cc91e37c" providerId="ADAL" clId="{E9B8392E-5F27-4B12-9146-4629E56DA38F}" dt="2022-03-14T21:29:54.960" v="266"/>
          <ac:spMkLst>
            <pc:docMk/>
            <pc:sldMk cId="3742021999" sldId="272"/>
            <ac:spMk id="3" creationId="{51D20400-B796-4EF7-B58A-6AEF5F9353C6}"/>
          </ac:spMkLst>
        </pc:spChg>
      </pc:sldChg>
      <pc:sldChg chg="addSp delSp modSp new mod">
        <pc:chgData name="Antonio Liccardi" userId="12f146fe-f5a6-49a1-9eba-e1e2cc91e37c" providerId="ADAL" clId="{E9B8392E-5F27-4B12-9146-4629E56DA38F}" dt="2022-03-14T21:30:19.819" v="273" actId="1076"/>
        <pc:sldMkLst>
          <pc:docMk/>
          <pc:sldMk cId="867738988" sldId="273"/>
        </pc:sldMkLst>
        <pc:spChg chg="mod">
          <ac:chgData name="Antonio Liccardi" userId="12f146fe-f5a6-49a1-9eba-e1e2cc91e37c" providerId="ADAL" clId="{E9B8392E-5F27-4B12-9146-4629E56DA38F}" dt="2022-03-14T21:30:12.092" v="270" actId="404"/>
          <ac:spMkLst>
            <pc:docMk/>
            <pc:sldMk cId="867738988" sldId="273"/>
            <ac:spMk id="2" creationId="{596BD520-8D0F-44A9-8EE8-20672C975E32}"/>
          </ac:spMkLst>
        </pc:spChg>
        <pc:spChg chg="del">
          <ac:chgData name="Antonio Liccardi" userId="12f146fe-f5a6-49a1-9eba-e1e2cc91e37c" providerId="ADAL" clId="{E9B8392E-5F27-4B12-9146-4629E56DA38F}" dt="2022-03-14T21:30:17.414" v="271" actId="478"/>
          <ac:spMkLst>
            <pc:docMk/>
            <pc:sldMk cId="867738988" sldId="273"/>
            <ac:spMk id="3" creationId="{02C82E30-C0E3-46AB-90A0-664D4DD6D054}"/>
          </ac:spMkLst>
        </pc:spChg>
        <pc:picChg chg="add mod">
          <ac:chgData name="Antonio Liccardi" userId="12f146fe-f5a6-49a1-9eba-e1e2cc91e37c" providerId="ADAL" clId="{E9B8392E-5F27-4B12-9146-4629E56DA38F}" dt="2022-03-14T21:30:19.819" v="273" actId="1076"/>
          <ac:picMkLst>
            <pc:docMk/>
            <pc:sldMk cId="867738988" sldId="273"/>
            <ac:picMk id="5" creationId="{F9F29AF2-7BFF-4628-B3BE-B5F63F7ADDE7}"/>
          </ac:picMkLst>
        </pc:picChg>
      </pc:sldChg>
      <pc:sldChg chg="del">
        <pc:chgData name="Antonio Liccardi" userId="12f146fe-f5a6-49a1-9eba-e1e2cc91e37c" providerId="ADAL" clId="{E9B8392E-5F27-4B12-9146-4629E56DA38F}" dt="2022-03-07T21:56:32.794" v="17" actId="47"/>
        <pc:sldMkLst>
          <pc:docMk/>
          <pc:sldMk cId="3752634357" sldId="273"/>
        </pc:sldMkLst>
      </pc:sldChg>
      <pc:sldChg chg="del">
        <pc:chgData name="Antonio Liccardi" userId="12f146fe-f5a6-49a1-9eba-e1e2cc91e37c" providerId="ADAL" clId="{E9B8392E-5F27-4B12-9146-4629E56DA38F}" dt="2022-03-07T21:56:32.794" v="17" actId="47"/>
        <pc:sldMkLst>
          <pc:docMk/>
          <pc:sldMk cId="1367960445" sldId="274"/>
        </pc:sldMkLst>
      </pc:sldChg>
      <pc:sldChg chg="modSp new mod">
        <pc:chgData name="Antonio Liccardi" userId="12f146fe-f5a6-49a1-9eba-e1e2cc91e37c" providerId="ADAL" clId="{E9B8392E-5F27-4B12-9146-4629E56DA38F}" dt="2022-03-14T21:30:29.951" v="276"/>
        <pc:sldMkLst>
          <pc:docMk/>
          <pc:sldMk cId="3982890906" sldId="274"/>
        </pc:sldMkLst>
        <pc:spChg chg="mod">
          <ac:chgData name="Antonio Liccardi" userId="12f146fe-f5a6-49a1-9eba-e1e2cc91e37c" providerId="ADAL" clId="{E9B8392E-5F27-4B12-9146-4629E56DA38F}" dt="2022-03-14T21:30:26.164" v="275"/>
          <ac:spMkLst>
            <pc:docMk/>
            <pc:sldMk cId="3982890906" sldId="274"/>
            <ac:spMk id="2" creationId="{8226DCA6-62E6-404A-AEC7-67958F83099B}"/>
          </ac:spMkLst>
        </pc:spChg>
        <pc:spChg chg="mod">
          <ac:chgData name="Antonio Liccardi" userId="12f146fe-f5a6-49a1-9eba-e1e2cc91e37c" providerId="ADAL" clId="{E9B8392E-5F27-4B12-9146-4629E56DA38F}" dt="2022-03-14T21:30:29.951" v="276"/>
          <ac:spMkLst>
            <pc:docMk/>
            <pc:sldMk cId="3982890906" sldId="274"/>
            <ac:spMk id="3" creationId="{9DA38534-2A9E-48C4-9783-B32AF3147446}"/>
          </ac:spMkLst>
        </pc:spChg>
      </pc:sldChg>
      <pc:sldChg chg="del">
        <pc:chgData name="Antonio Liccardi" userId="12f146fe-f5a6-49a1-9eba-e1e2cc91e37c" providerId="ADAL" clId="{E9B8392E-5F27-4B12-9146-4629E56DA38F}" dt="2022-03-07T21:56:32.794" v="17" actId="47"/>
        <pc:sldMkLst>
          <pc:docMk/>
          <pc:sldMk cId="92358039" sldId="275"/>
        </pc:sldMkLst>
      </pc:sldChg>
      <pc:sldChg chg="addSp delSp modSp new mod">
        <pc:chgData name="Antonio Liccardi" userId="12f146fe-f5a6-49a1-9eba-e1e2cc91e37c" providerId="ADAL" clId="{E9B8392E-5F27-4B12-9146-4629E56DA38F}" dt="2022-03-14T21:31:03.601" v="284" actId="1076"/>
        <pc:sldMkLst>
          <pc:docMk/>
          <pc:sldMk cId="944102809" sldId="275"/>
        </pc:sldMkLst>
        <pc:spChg chg="mod">
          <ac:chgData name="Antonio Liccardi" userId="12f146fe-f5a6-49a1-9eba-e1e2cc91e37c" providerId="ADAL" clId="{E9B8392E-5F27-4B12-9146-4629E56DA38F}" dt="2022-03-14T21:30:41.355" v="278"/>
          <ac:spMkLst>
            <pc:docMk/>
            <pc:sldMk cId="944102809" sldId="275"/>
            <ac:spMk id="2" creationId="{B7AF86C9-3B72-4AC5-B241-567B1DF26ACC}"/>
          </ac:spMkLst>
        </pc:spChg>
        <pc:spChg chg="del">
          <ac:chgData name="Antonio Liccardi" userId="12f146fe-f5a6-49a1-9eba-e1e2cc91e37c" providerId="ADAL" clId="{E9B8392E-5F27-4B12-9146-4629E56DA38F}" dt="2022-03-14T21:30:54.595" v="281" actId="478"/>
          <ac:spMkLst>
            <pc:docMk/>
            <pc:sldMk cId="944102809" sldId="275"/>
            <ac:spMk id="3" creationId="{90A36BA5-CF7D-4536-9646-2D4CF812FB96}"/>
          </ac:spMkLst>
        </pc:spChg>
        <pc:spChg chg="add del mod">
          <ac:chgData name="Antonio Liccardi" userId="12f146fe-f5a6-49a1-9eba-e1e2cc91e37c" providerId="ADAL" clId="{E9B8392E-5F27-4B12-9146-4629E56DA38F}" dt="2022-03-14T21:30:52.297" v="280"/>
          <ac:spMkLst>
            <pc:docMk/>
            <pc:sldMk cId="944102809" sldId="275"/>
            <ac:spMk id="5" creationId="{82D8C47C-B45F-4360-8C87-0D2F0D6ADB87}"/>
          </ac:spMkLst>
        </pc:spChg>
        <pc:spChg chg="add mod">
          <ac:chgData name="Antonio Liccardi" userId="12f146fe-f5a6-49a1-9eba-e1e2cc91e37c" providerId="ADAL" clId="{E9B8392E-5F27-4B12-9146-4629E56DA38F}" dt="2022-03-14T21:31:01.140" v="283" actId="1076"/>
          <ac:spMkLst>
            <pc:docMk/>
            <pc:sldMk cId="944102809" sldId="275"/>
            <ac:spMk id="7" creationId="{106CBCED-FE46-446E-BE0A-CA91633D418B}"/>
          </ac:spMkLst>
        </pc:spChg>
        <pc:picChg chg="add del mod">
          <ac:chgData name="Antonio Liccardi" userId="12f146fe-f5a6-49a1-9eba-e1e2cc91e37c" providerId="ADAL" clId="{E9B8392E-5F27-4B12-9146-4629E56DA38F}" dt="2022-03-14T21:30:52.297" v="280"/>
          <ac:picMkLst>
            <pc:docMk/>
            <pc:sldMk cId="944102809" sldId="275"/>
            <ac:picMk id="6" creationId="{0418EDE0-B11F-4EF9-A637-D0D7D5389554}"/>
          </ac:picMkLst>
        </pc:picChg>
        <pc:picChg chg="add mod">
          <ac:chgData name="Antonio Liccardi" userId="12f146fe-f5a6-49a1-9eba-e1e2cc91e37c" providerId="ADAL" clId="{E9B8392E-5F27-4B12-9146-4629E56DA38F}" dt="2022-03-14T21:31:03.601" v="284" actId="1076"/>
          <ac:picMkLst>
            <pc:docMk/>
            <pc:sldMk cId="944102809" sldId="275"/>
            <ac:picMk id="8" creationId="{6B8273D5-7438-4DC7-AC5B-9BE83CBF9AD9}"/>
          </ac:picMkLst>
        </pc:picChg>
      </pc:sldChg>
      <pc:sldChg chg="addSp modSp new mod">
        <pc:chgData name="Antonio Liccardi" userId="12f146fe-f5a6-49a1-9eba-e1e2cc91e37c" providerId="ADAL" clId="{E9B8392E-5F27-4B12-9146-4629E56DA38F}" dt="2022-03-14T21:31:31.548" v="300" actId="1076"/>
        <pc:sldMkLst>
          <pc:docMk/>
          <pc:sldMk cId="741363806" sldId="276"/>
        </pc:sldMkLst>
        <pc:spChg chg="mod">
          <ac:chgData name="Antonio Liccardi" userId="12f146fe-f5a6-49a1-9eba-e1e2cc91e37c" providerId="ADAL" clId="{E9B8392E-5F27-4B12-9146-4629E56DA38F}" dt="2022-03-14T21:31:14.975" v="294" actId="20577"/>
          <ac:spMkLst>
            <pc:docMk/>
            <pc:sldMk cId="741363806" sldId="276"/>
            <ac:spMk id="2" creationId="{A8E2447F-6557-4749-ACA3-0889FF57D606}"/>
          </ac:spMkLst>
        </pc:spChg>
        <pc:spChg chg="mod">
          <ac:chgData name="Antonio Liccardi" userId="12f146fe-f5a6-49a1-9eba-e1e2cc91e37c" providerId="ADAL" clId="{E9B8392E-5F27-4B12-9146-4629E56DA38F}" dt="2022-03-14T21:31:26.981" v="297" actId="14100"/>
          <ac:spMkLst>
            <pc:docMk/>
            <pc:sldMk cId="741363806" sldId="276"/>
            <ac:spMk id="3" creationId="{D1AB1D5F-142D-4C08-84DF-405B7C6D9830}"/>
          </ac:spMkLst>
        </pc:spChg>
        <pc:picChg chg="add mod">
          <ac:chgData name="Antonio Liccardi" userId="12f146fe-f5a6-49a1-9eba-e1e2cc91e37c" providerId="ADAL" clId="{E9B8392E-5F27-4B12-9146-4629E56DA38F}" dt="2022-03-14T21:31:31.548" v="300" actId="1076"/>
          <ac:picMkLst>
            <pc:docMk/>
            <pc:sldMk cId="741363806" sldId="276"/>
            <ac:picMk id="5" creationId="{6F5E6DB7-66AC-4366-AC18-85ADA2197721}"/>
          </ac:picMkLst>
        </pc:picChg>
      </pc:sldChg>
      <pc:sldChg chg="del">
        <pc:chgData name="Antonio Liccardi" userId="12f146fe-f5a6-49a1-9eba-e1e2cc91e37c" providerId="ADAL" clId="{E9B8392E-5F27-4B12-9146-4629E56DA38F}" dt="2022-03-07T21:56:32.794" v="17" actId="47"/>
        <pc:sldMkLst>
          <pc:docMk/>
          <pc:sldMk cId="3616882447" sldId="276"/>
        </pc:sldMkLst>
      </pc:sldChg>
      <pc:sldChg chg="del">
        <pc:chgData name="Antonio Liccardi" userId="12f146fe-f5a6-49a1-9eba-e1e2cc91e37c" providerId="ADAL" clId="{E9B8392E-5F27-4B12-9146-4629E56DA38F}" dt="2022-03-07T21:56:32.794" v="17" actId="47"/>
        <pc:sldMkLst>
          <pc:docMk/>
          <pc:sldMk cId="1141351459" sldId="277"/>
        </pc:sldMkLst>
      </pc:sldChg>
      <pc:sldChg chg="addSp delSp modSp new mod modClrScheme chgLayout">
        <pc:chgData name="Antonio Liccardi" userId="12f146fe-f5a6-49a1-9eba-e1e2cc91e37c" providerId="ADAL" clId="{E9B8392E-5F27-4B12-9146-4629E56DA38F}" dt="2022-03-14T21:32:03.085" v="321" actId="20577"/>
        <pc:sldMkLst>
          <pc:docMk/>
          <pc:sldMk cId="2486295333" sldId="277"/>
        </pc:sldMkLst>
        <pc:spChg chg="del mod ord">
          <ac:chgData name="Antonio Liccardi" userId="12f146fe-f5a6-49a1-9eba-e1e2cc91e37c" providerId="ADAL" clId="{E9B8392E-5F27-4B12-9146-4629E56DA38F}" dt="2022-03-14T21:31:57.325" v="302" actId="700"/>
          <ac:spMkLst>
            <pc:docMk/>
            <pc:sldMk cId="2486295333" sldId="277"/>
            <ac:spMk id="2" creationId="{30014BFB-1591-4A0A-80BF-53FD8FA956DF}"/>
          </ac:spMkLst>
        </pc:spChg>
        <pc:spChg chg="del mod ord">
          <ac:chgData name="Antonio Liccardi" userId="12f146fe-f5a6-49a1-9eba-e1e2cc91e37c" providerId="ADAL" clId="{E9B8392E-5F27-4B12-9146-4629E56DA38F}" dt="2022-03-14T21:31:57.325" v="302" actId="700"/>
          <ac:spMkLst>
            <pc:docMk/>
            <pc:sldMk cId="2486295333" sldId="277"/>
            <ac:spMk id="3" creationId="{6A3459BA-2FE7-41AE-8F5B-701048678493}"/>
          </ac:spMkLst>
        </pc:spChg>
        <pc:spChg chg="mod ord">
          <ac:chgData name="Antonio Liccardi" userId="12f146fe-f5a6-49a1-9eba-e1e2cc91e37c" providerId="ADAL" clId="{E9B8392E-5F27-4B12-9146-4629E56DA38F}" dt="2022-03-14T21:31:57.325" v="302" actId="700"/>
          <ac:spMkLst>
            <pc:docMk/>
            <pc:sldMk cId="2486295333" sldId="277"/>
            <ac:spMk id="4" creationId="{932434E4-F3B1-491E-BD35-3AFC5D8A8A64}"/>
          </ac:spMkLst>
        </pc:spChg>
        <pc:spChg chg="add mod ord">
          <ac:chgData name="Antonio Liccardi" userId="12f146fe-f5a6-49a1-9eba-e1e2cc91e37c" providerId="ADAL" clId="{E9B8392E-5F27-4B12-9146-4629E56DA38F}" dt="2022-03-14T21:32:01.106" v="317" actId="20577"/>
          <ac:spMkLst>
            <pc:docMk/>
            <pc:sldMk cId="2486295333" sldId="277"/>
            <ac:spMk id="5" creationId="{F9FC901B-420D-4F61-9061-372CAC3E74A6}"/>
          </ac:spMkLst>
        </pc:spChg>
        <pc:spChg chg="add mod ord">
          <ac:chgData name="Antonio Liccardi" userId="12f146fe-f5a6-49a1-9eba-e1e2cc91e37c" providerId="ADAL" clId="{E9B8392E-5F27-4B12-9146-4629E56DA38F}" dt="2022-03-14T21:32:03.085" v="321" actId="20577"/>
          <ac:spMkLst>
            <pc:docMk/>
            <pc:sldMk cId="2486295333" sldId="277"/>
            <ac:spMk id="6" creationId="{4AAED96F-ACBE-45DA-9067-BAE9F1E59D7B}"/>
          </ac:spMkLst>
        </pc:spChg>
      </pc:sldChg>
      <pc:sldChg chg="modSp new mod">
        <pc:chgData name="Antonio Liccardi" userId="12f146fe-f5a6-49a1-9eba-e1e2cc91e37c" providerId="ADAL" clId="{E9B8392E-5F27-4B12-9146-4629E56DA38F}" dt="2022-03-14T21:34:20.327" v="346" actId="20577"/>
        <pc:sldMkLst>
          <pc:docMk/>
          <pc:sldMk cId="2985896443" sldId="278"/>
        </pc:sldMkLst>
        <pc:spChg chg="mod">
          <ac:chgData name="Antonio Liccardi" userId="12f146fe-f5a6-49a1-9eba-e1e2cc91e37c" providerId="ADAL" clId="{E9B8392E-5F27-4B12-9146-4629E56DA38F}" dt="2022-03-14T21:34:20.327" v="346" actId="20577"/>
          <ac:spMkLst>
            <pc:docMk/>
            <pc:sldMk cId="2985896443" sldId="278"/>
            <ac:spMk id="2" creationId="{9C0A36F8-04D4-4F18-AF29-0EB9808E43EF}"/>
          </ac:spMkLst>
        </pc:spChg>
        <pc:spChg chg="mod">
          <ac:chgData name="Antonio Liccardi" userId="12f146fe-f5a6-49a1-9eba-e1e2cc91e37c" providerId="ADAL" clId="{E9B8392E-5F27-4B12-9146-4629E56DA38F}" dt="2022-03-14T21:34:13.745" v="328" actId="27636"/>
          <ac:spMkLst>
            <pc:docMk/>
            <pc:sldMk cId="2985896443" sldId="278"/>
            <ac:spMk id="3" creationId="{073C5CF2-93D2-4B9A-A3AB-8153738BC774}"/>
          </ac:spMkLst>
        </pc:spChg>
      </pc:sldChg>
      <pc:sldChg chg="modSp new mod">
        <pc:chgData name="Antonio Liccardi" userId="12f146fe-f5a6-49a1-9eba-e1e2cc91e37c" providerId="ADAL" clId="{E9B8392E-5F27-4B12-9146-4629E56DA38F}" dt="2022-03-14T21:34:37.034" v="350" actId="27636"/>
        <pc:sldMkLst>
          <pc:docMk/>
          <pc:sldMk cId="425533976" sldId="279"/>
        </pc:sldMkLst>
        <pc:spChg chg="mod">
          <ac:chgData name="Antonio Liccardi" userId="12f146fe-f5a6-49a1-9eba-e1e2cc91e37c" providerId="ADAL" clId="{E9B8392E-5F27-4B12-9146-4629E56DA38F}" dt="2022-03-14T21:34:32.774" v="348" actId="113"/>
          <ac:spMkLst>
            <pc:docMk/>
            <pc:sldMk cId="425533976" sldId="279"/>
            <ac:spMk id="2" creationId="{686C2D03-AC10-490E-8F12-498A457085BA}"/>
          </ac:spMkLst>
        </pc:spChg>
        <pc:spChg chg="mod">
          <ac:chgData name="Antonio Liccardi" userId="12f146fe-f5a6-49a1-9eba-e1e2cc91e37c" providerId="ADAL" clId="{E9B8392E-5F27-4B12-9146-4629E56DA38F}" dt="2022-03-14T21:34:37.034" v="350" actId="27636"/>
          <ac:spMkLst>
            <pc:docMk/>
            <pc:sldMk cId="425533976" sldId="279"/>
            <ac:spMk id="3" creationId="{A35F8390-6429-4F14-9DFA-30A9DBCE3180}"/>
          </ac:spMkLst>
        </pc:spChg>
      </pc:sldChg>
      <pc:sldChg chg="addSp modSp new mod">
        <pc:chgData name="Antonio Liccardi" userId="12f146fe-f5a6-49a1-9eba-e1e2cc91e37c" providerId="ADAL" clId="{E9B8392E-5F27-4B12-9146-4629E56DA38F}" dt="2022-03-14T21:34:59.315" v="356" actId="1076"/>
        <pc:sldMkLst>
          <pc:docMk/>
          <pc:sldMk cId="297951645" sldId="280"/>
        </pc:sldMkLst>
        <pc:spChg chg="mod">
          <ac:chgData name="Antonio Liccardi" userId="12f146fe-f5a6-49a1-9eba-e1e2cc91e37c" providerId="ADAL" clId="{E9B8392E-5F27-4B12-9146-4629E56DA38F}" dt="2022-03-14T21:34:46.204" v="351"/>
          <ac:spMkLst>
            <pc:docMk/>
            <pc:sldMk cId="297951645" sldId="280"/>
            <ac:spMk id="2" creationId="{52ECCD50-0FBB-4D67-B639-3F1470EA8F66}"/>
          </ac:spMkLst>
        </pc:spChg>
        <pc:spChg chg="mod">
          <ac:chgData name="Antonio Liccardi" userId="12f146fe-f5a6-49a1-9eba-e1e2cc91e37c" providerId="ADAL" clId="{E9B8392E-5F27-4B12-9146-4629E56DA38F}" dt="2022-03-14T21:34:53.040" v="354" actId="27636"/>
          <ac:spMkLst>
            <pc:docMk/>
            <pc:sldMk cId="297951645" sldId="280"/>
            <ac:spMk id="3" creationId="{1D7620F4-A354-4D3C-A535-FC66721BA7D0}"/>
          </ac:spMkLst>
        </pc:spChg>
        <pc:picChg chg="add mod">
          <ac:chgData name="Antonio Liccardi" userId="12f146fe-f5a6-49a1-9eba-e1e2cc91e37c" providerId="ADAL" clId="{E9B8392E-5F27-4B12-9146-4629E56DA38F}" dt="2022-03-14T21:34:59.315" v="356" actId="1076"/>
          <ac:picMkLst>
            <pc:docMk/>
            <pc:sldMk cId="297951645" sldId="280"/>
            <ac:picMk id="5" creationId="{06274944-7D77-471D-AAD7-CF527BB0EC24}"/>
          </ac:picMkLst>
        </pc:picChg>
      </pc:sldChg>
      <pc:sldChg chg="addSp modSp new mod">
        <pc:chgData name="Antonio Liccardi" userId="12f146fe-f5a6-49a1-9eba-e1e2cc91e37c" providerId="ADAL" clId="{E9B8392E-5F27-4B12-9146-4629E56DA38F}" dt="2022-03-14T21:35:18.682" v="364" actId="1076"/>
        <pc:sldMkLst>
          <pc:docMk/>
          <pc:sldMk cId="4206388931" sldId="281"/>
        </pc:sldMkLst>
        <pc:spChg chg="mod">
          <ac:chgData name="Antonio Liccardi" userId="12f146fe-f5a6-49a1-9eba-e1e2cc91e37c" providerId="ADAL" clId="{E9B8392E-5F27-4B12-9146-4629E56DA38F}" dt="2022-03-14T21:35:06.211" v="357"/>
          <ac:spMkLst>
            <pc:docMk/>
            <pc:sldMk cId="4206388931" sldId="281"/>
            <ac:spMk id="2" creationId="{30AC6B77-40AB-4495-AC11-83C4C22E3284}"/>
          </ac:spMkLst>
        </pc:spChg>
        <pc:spChg chg="mod">
          <ac:chgData name="Antonio Liccardi" userId="12f146fe-f5a6-49a1-9eba-e1e2cc91e37c" providerId="ADAL" clId="{E9B8392E-5F27-4B12-9146-4629E56DA38F}" dt="2022-03-14T21:35:13.768" v="362"/>
          <ac:spMkLst>
            <pc:docMk/>
            <pc:sldMk cId="4206388931" sldId="281"/>
            <ac:spMk id="3" creationId="{178F0B28-79F3-4B2B-B90E-3E8134A97483}"/>
          </ac:spMkLst>
        </pc:spChg>
        <pc:picChg chg="add mod">
          <ac:chgData name="Antonio Liccardi" userId="12f146fe-f5a6-49a1-9eba-e1e2cc91e37c" providerId="ADAL" clId="{E9B8392E-5F27-4B12-9146-4629E56DA38F}" dt="2022-03-14T21:35:18.682" v="364" actId="1076"/>
          <ac:picMkLst>
            <pc:docMk/>
            <pc:sldMk cId="4206388931" sldId="281"/>
            <ac:picMk id="5" creationId="{B266D28B-9B2B-4790-8305-9E314E69B6D1}"/>
          </ac:picMkLst>
        </pc:picChg>
      </pc:sldChg>
      <pc:sldChg chg="addSp modSp new mod">
        <pc:chgData name="Antonio Liccardi" userId="12f146fe-f5a6-49a1-9eba-e1e2cc91e37c" providerId="ADAL" clId="{E9B8392E-5F27-4B12-9146-4629E56DA38F}" dt="2022-03-14T21:35:37.943" v="369" actId="1076"/>
        <pc:sldMkLst>
          <pc:docMk/>
          <pc:sldMk cId="3251224869" sldId="282"/>
        </pc:sldMkLst>
        <pc:spChg chg="mod">
          <ac:chgData name="Antonio Liccardi" userId="12f146fe-f5a6-49a1-9eba-e1e2cc91e37c" providerId="ADAL" clId="{E9B8392E-5F27-4B12-9146-4629E56DA38F}" dt="2022-03-14T21:35:24.485" v="365"/>
          <ac:spMkLst>
            <pc:docMk/>
            <pc:sldMk cId="3251224869" sldId="282"/>
            <ac:spMk id="2" creationId="{2D49286D-4558-4008-9BE8-9162938404DC}"/>
          </ac:spMkLst>
        </pc:spChg>
        <pc:spChg chg="mod">
          <ac:chgData name="Antonio Liccardi" userId="12f146fe-f5a6-49a1-9eba-e1e2cc91e37c" providerId="ADAL" clId="{E9B8392E-5F27-4B12-9146-4629E56DA38F}" dt="2022-03-14T21:35:32.243" v="367" actId="14100"/>
          <ac:spMkLst>
            <pc:docMk/>
            <pc:sldMk cId="3251224869" sldId="282"/>
            <ac:spMk id="3" creationId="{31B169CB-C71E-4CD9-AD4C-8A3B0597F834}"/>
          </ac:spMkLst>
        </pc:spChg>
        <pc:picChg chg="add mod">
          <ac:chgData name="Antonio Liccardi" userId="12f146fe-f5a6-49a1-9eba-e1e2cc91e37c" providerId="ADAL" clId="{E9B8392E-5F27-4B12-9146-4629E56DA38F}" dt="2022-03-14T21:35:37.943" v="369" actId="1076"/>
          <ac:picMkLst>
            <pc:docMk/>
            <pc:sldMk cId="3251224869" sldId="282"/>
            <ac:picMk id="5" creationId="{569E85FF-9E3A-47DA-8C20-F1CE133BD938}"/>
          </ac:picMkLst>
        </pc:picChg>
      </pc:sldChg>
      <pc:sldChg chg="modSp new mod">
        <pc:chgData name="Antonio Liccardi" userId="12f146fe-f5a6-49a1-9eba-e1e2cc91e37c" providerId="ADAL" clId="{E9B8392E-5F27-4B12-9146-4629E56DA38F}" dt="2022-03-14T21:39:38.713" v="372" actId="27636"/>
        <pc:sldMkLst>
          <pc:docMk/>
          <pc:sldMk cId="828584580" sldId="283"/>
        </pc:sldMkLst>
        <pc:spChg chg="mod">
          <ac:chgData name="Antonio Liccardi" userId="12f146fe-f5a6-49a1-9eba-e1e2cc91e37c" providerId="ADAL" clId="{E9B8392E-5F27-4B12-9146-4629E56DA38F}" dt="2022-03-14T21:39:34.913" v="370"/>
          <ac:spMkLst>
            <pc:docMk/>
            <pc:sldMk cId="828584580" sldId="283"/>
            <ac:spMk id="2" creationId="{BD2C3CD5-97F6-4DEA-9DEB-E46F3A6ABA0B}"/>
          </ac:spMkLst>
        </pc:spChg>
        <pc:spChg chg="mod">
          <ac:chgData name="Antonio Liccardi" userId="12f146fe-f5a6-49a1-9eba-e1e2cc91e37c" providerId="ADAL" clId="{E9B8392E-5F27-4B12-9146-4629E56DA38F}" dt="2022-03-14T21:39:38.713" v="372" actId="27636"/>
          <ac:spMkLst>
            <pc:docMk/>
            <pc:sldMk cId="828584580" sldId="283"/>
            <ac:spMk id="3" creationId="{5749CB59-C76B-4FF0-B24A-FBE4E672EE59}"/>
          </ac:spMkLst>
        </pc:spChg>
      </pc:sldChg>
      <pc:sldChg chg="modSp new del mod">
        <pc:chgData name="Antonio Liccardi" userId="12f146fe-f5a6-49a1-9eba-e1e2cc91e37c" providerId="ADAL" clId="{E9B8392E-5F27-4B12-9146-4629E56DA38F}" dt="2022-03-14T21:39:59.909" v="376" actId="47"/>
        <pc:sldMkLst>
          <pc:docMk/>
          <pc:sldMk cId="3684144331" sldId="284"/>
        </pc:sldMkLst>
        <pc:spChg chg="mod">
          <ac:chgData name="Antonio Liccardi" userId="12f146fe-f5a6-49a1-9eba-e1e2cc91e37c" providerId="ADAL" clId="{E9B8392E-5F27-4B12-9146-4629E56DA38F}" dt="2022-03-14T21:39:49.118" v="375" actId="113"/>
          <ac:spMkLst>
            <pc:docMk/>
            <pc:sldMk cId="3684144331" sldId="284"/>
            <ac:spMk id="2" creationId="{CA55A318-BB19-4A88-886E-EF7D0E2D8DA0}"/>
          </ac:spMkLst>
        </pc:spChg>
      </pc:sldChg>
      <pc:sldChg chg="modSp new mod">
        <pc:chgData name="Antonio Liccardi" userId="12f146fe-f5a6-49a1-9eba-e1e2cc91e37c" providerId="ADAL" clId="{E9B8392E-5F27-4B12-9146-4629E56DA38F}" dt="2022-03-14T21:40:14.344" v="378"/>
        <pc:sldMkLst>
          <pc:docMk/>
          <pc:sldMk cId="3988529157" sldId="285"/>
        </pc:sldMkLst>
        <pc:spChg chg="mod">
          <ac:chgData name="Antonio Liccardi" userId="12f146fe-f5a6-49a1-9eba-e1e2cc91e37c" providerId="ADAL" clId="{E9B8392E-5F27-4B12-9146-4629E56DA38F}" dt="2022-03-14T21:40:10.829" v="377"/>
          <ac:spMkLst>
            <pc:docMk/>
            <pc:sldMk cId="3988529157" sldId="285"/>
            <ac:spMk id="2" creationId="{EE588DE9-780B-47FE-A01C-BFB5FA857293}"/>
          </ac:spMkLst>
        </pc:spChg>
        <pc:spChg chg="mod">
          <ac:chgData name="Antonio Liccardi" userId="12f146fe-f5a6-49a1-9eba-e1e2cc91e37c" providerId="ADAL" clId="{E9B8392E-5F27-4B12-9146-4629E56DA38F}" dt="2022-03-14T21:40:14.344" v="378"/>
          <ac:spMkLst>
            <pc:docMk/>
            <pc:sldMk cId="3988529157" sldId="285"/>
            <ac:spMk id="3" creationId="{BE1E3759-FF0E-418A-8D6D-7B84C8C765FF}"/>
          </ac:spMkLst>
        </pc:spChg>
      </pc:sldChg>
      <pc:sldChg chg="modSp new mod">
        <pc:chgData name="Antonio Liccardi" userId="12f146fe-f5a6-49a1-9eba-e1e2cc91e37c" providerId="ADAL" clId="{E9B8392E-5F27-4B12-9146-4629E56DA38F}" dt="2022-03-14T21:40:31.465" v="388"/>
        <pc:sldMkLst>
          <pc:docMk/>
          <pc:sldMk cId="3646603715" sldId="286"/>
        </pc:sldMkLst>
        <pc:spChg chg="mod">
          <ac:chgData name="Antonio Liccardi" userId="12f146fe-f5a6-49a1-9eba-e1e2cc91e37c" providerId="ADAL" clId="{E9B8392E-5F27-4B12-9146-4629E56DA38F}" dt="2022-03-14T21:40:31.465" v="388"/>
          <ac:spMkLst>
            <pc:docMk/>
            <pc:sldMk cId="3646603715" sldId="286"/>
            <ac:spMk id="2" creationId="{6A5F80AE-BE37-4971-BA34-10889D96C43E}"/>
          </ac:spMkLst>
        </pc:spChg>
        <pc:spChg chg="mod">
          <ac:chgData name="Antonio Liccardi" userId="12f146fe-f5a6-49a1-9eba-e1e2cc91e37c" providerId="ADAL" clId="{E9B8392E-5F27-4B12-9146-4629E56DA38F}" dt="2022-03-14T21:40:26.495" v="387"/>
          <ac:spMkLst>
            <pc:docMk/>
            <pc:sldMk cId="3646603715" sldId="286"/>
            <ac:spMk id="3" creationId="{2C627A7E-EB63-4C35-BB70-D74B91617DFC}"/>
          </ac:spMkLst>
        </pc:spChg>
      </pc:sldChg>
      <pc:sldChg chg="addSp modSp new mod">
        <pc:chgData name="Antonio Liccardi" userId="12f146fe-f5a6-49a1-9eba-e1e2cc91e37c" providerId="ADAL" clId="{E9B8392E-5F27-4B12-9146-4629E56DA38F}" dt="2022-03-14T21:41:07.376" v="394" actId="1076"/>
        <pc:sldMkLst>
          <pc:docMk/>
          <pc:sldMk cId="1345578500" sldId="287"/>
        </pc:sldMkLst>
        <pc:spChg chg="mod">
          <ac:chgData name="Antonio Liccardi" userId="12f146fe-f5a6-49a1-9eba-e1e2cc91e37c" providerId="ADAL" clId="{E9B8392E-5F27-4B12-9146-4629E56DA38F}" dt="2022-03-14T21:40:42.941" v="389"/>
          <ac:spMkLst>
            <pc:docMk/>
            <pc:sldMk cId="1345578500" sldId="287"/>
            <ac:spMk id="2" creationId="{B089979F-7586-492A-8DE1-DB201B138793}"/>
          </ac:spMkLst>
        </pc:spChg>
        <pc:spChg chg="mod">
          <ac:chgData name="Antonio Liccardi" userId="12f146fe-f5a6-49a1-9eba-e1e2cc91e37c" providerId="ADAL" clId="{E9B8392E-5F27-4B12-9146-4629E56DA38F}" dt="2022-03-14T21:40:48.548" v="390"/>
          <ac:spMkLst>
            <pc:docMk/>
            <pc:sldMk cId="1345578500" sldId="287"/>
            <ac:spMk id="3" creationId="{6FAF0C5B-2225-40D2-8D02-CD35B9B69C07}"/>
          </ac:spMkLst>
        </pc:spChg>
        <pc:picChg chg="add mod">
          <ac:chgData name="Antonio Liccardi" userId="12f146fe-f5a6-49a1-9eba-e1e2cc91e37c" providerId="ADAL" clId="{E9B8392E-5F27-4B12-9146-4629E56DA38F}" dt="2022-03-14T21:41:07.376" v="394" actId="1076"/>
          <ac:picMkLst>
            <pc:docMk/>
            <pc:sldMk cId="1345578500" sldId="287"/>
            <ac:picMk id="6" creationId="{69DEFF1A-1092-4A13-AE99-C3F16783B475}"/>
          </ac:picMkLst>
        </pc:picChg>
      </pc:sldChg>
      <pc:sldChg chg="addSp modSp new mod">
        <pc:chgData name="Antonio Liccardi" userId="12f146fe-f5a6-49a1-9eba-e1e2cc91e37c" providerId="ADAL" clId="{E9B8392E-5F27-4B12-9146-4629E56DA38F}" dt="2022-03-14T21:41:31" v="402" actId="1076"/>
        <pc:sldMkLst>
          <pc:docMk/>
          <pc:sldMk cId="3023529634" sldId="288"/>
        </pc:sldMkLst>
        <pc:spChg chg="mod">
          <ac:chgData name="Antonio Liccardi" userId="12f146fe-f5a6-49a1-9eba-e1e2cc91e37c" providerId="ADAL" clId="{E9B8392E-5F27-4B12-9146-4629E56DA38F}" dt="2022-03-14T21:41:15.119" v="395"/>
          <ac:spMkLst>
            <pc:docMk/>
            <pc:sldMk cId="3023529634" sldId="288"/>
            <ac:spMk id="2" creationId="{F89331DC-F7DE-4428-A06B-EAD0428F2EC9}"/>
          </ac:spMkLst>
        </pc:spChg>
        <pc:spChg chg="mod">
          <ac:chgData name="Antonio Liccardi" userId="12f146fe-f5a6-49a1-9eba-e1e2cc91e37c" providerId="ADAL" clId="{E9B8392E-5F27-4B12-9146-4629E56DA38F}" dt="2022-03-14T21:41:22.636" v="399" actId="20577"/>
          <ac:spMkLst>
            <pc:docMk/>
            <pc:sldMk cId="3023529634" sldId="288"/>
            <ac:spMk id="3" creationId="{E69507D9-D960-4949-A71E-998B19FB2C5A}"/>
          </ac:spMkLst>
        </pc:spChg>
        <pc:picChg chg="add mod">
          <ac:chgData name="Antonio Liccardi" userId="12f146fe-f5a6-49a1-9eba-e1e2cc91e37c" providerId="ADAL" clId="{E9B8392E-5F27-4B12-9146-4629E56DA38F}" dt="2022-03-14T21:41:31" v="402" actId="1076"/>
          <ac:picMkLst>
            <pc:docMk/>
            <pc:sldMk cId="3023529634" sldId="288"/>
            <ac:picMk id="5" creationId="{430A45C8-CB1D-455F-8DC8-C296A0C16D85}"/>
          </ac:picMkLst>
        </pc:picChg>
      </pc:sldChg>
      <pc:sldChg chg="addSp modSp new mod">
        <pc:chgData name="Antonio Liccardi" userId="12f146fe-f5a6-49a1-9eba-e1e2cc91e37c" providerId="ADAL" clId="{E9B8392E-5F27-4B12-9146-4629E56DA38F}" dt="2022-03-14T21:41:52.021" v="406" actId="1076"/>
        <pc:sldMkLst>
          <pc:docMk/>
          <pc:sldMk cId="2265556888" sldId="289"/>
        </pc:sldMkLst>
        <pc:spChg chg="mod">
          <ac:chgData name="Antonio Liccardi" userId="12f146fe-f5a6-49a1-9eba-e1e2cc91e37c" providerId="ADAL" clId="{E9B8392E-5F27-4B12-9146-4629E56DA38F}" dt="2022-03-14T21:41:38.633" v="403"/>
          <ac:spMkLst>
            <pc:docMk/>
            <pc:sldMk cId="2265556888" sldId="289"/>
            <ac:spMk id="2" creationId="{41F57D94-6F50-4F72-B2DB-27AACD408BE7}"/>
          </ac:spMkLst>
        </pc:spChg>
        <pc:spChg chg="mod">
          <ac:chgData name="Antonio Liccardi" userId="12f146fe-f5a6-49a1-9eba-e1e2cc91e37c" providerId="ADAL" clId="{E9B8392E-5F27-4B12-9146-4629E56DA38F}" dt="2022-03-14T21:41:42.757" v="404"/>
          <ac:spMkLst>
            <pc:docMk/>
            <pc:sldMk cId="2265556888" sldId="289"/>
            <ac:spMk id="3" creationId="{25511F0E-1CA3-4413-AF9D-4C5BF25CCAB7}"/>
          </ac:spMkLst>
        </pc:spChg>
        <pc:spChg chg="add mod">
          <ac:chgData name="Antonio Liccardi" userId="12f146fe-f5a6-49a1-9eba-e1e2cc91e37c" providerId="ADAL" clId="{E9B8392E-5F27-4B12-9146-4629E56DA38F}" dt="2022-03-14T21:41:52.021" v="406" actId="1076"/>
          <ac:spMkLst>
            <pc:docMk/>
            <pc:sldMk cId="2265556888" sldId="289"/>
            <ac:spMk id="5" creationId="{1964626A-DD62-47E4-89B8-5AC70F81B5D0}"/>
          </ac:spMkLst>
        </pc:spChg>
      </pc:sldChg>
      <pc:sldChg chg="addSp modSp new mod">
        <pc:chgData name="Antonio Liccardi" userId="12f146fe-f5a6-49a1-9eba-e1e2cc91e37c" providerId="ADAL" clId="{E9B8392E-5F27-4B12-9146-4629E56DA38F}" dt="2022-03-14T21:42:19.443" v="413" actId="1076"/>
        <pc:sldMkLst>
          <pc:docMk/>
          <pc:sldMk cId="375643043" sldId="290"/>
        </pc:sldMkLst>
        <pc:spChg chg="mod">
          <ac:chgData name="Antonio Liccardi" userId="12f146fe-f5a6-49a1-9eba-e1e2cc91e37c" providerId="ADAL" clId="{E9B8392E-5F27-4B12-9146-4629E56DA38F}" dt="2022-03-14T21:41:59.789" v="407"/>
          <ac:spMkLst>
            <pc:docMk/>
            <pc:sldMk cId="375643043" sldId="290"/>
            <ac:spMk id="2" creationId="{457D032D-9E2A-4384-AD52-7EEBCA8ED401}"/>
          </ac:spMkLst>
        </pc:spChg>
        <pc:spChg chg="mod">
          <ac:chgData name="Antonio Liccardi" userId="12f146fe-f5a6-49a1-9eba-e1e2cc91e37c" providerId="ADAL" clId="{E9B8392E-5F27-4B12-9146-4629E56DA38F}" dt="2022-03-14T21:42:04.650" v="408"/>
          <ac:spMkLst>
            <pc:docMk/>
            <pc:sldMk cId="375643043" sldId="290"/>
            <ac:spMk id="3" creationId="{38A3486F-449C-4E58-9FDE-48ECE4C78ADA}"/>
          </ac:spMkLst>
        </pc:spChg>
        <pc:picChg chg="add mod">
          <ac:chgData name="Antonio Liccardi" userId="12f146fe-f5a6-49a1-9eba-e1e2cc91e37c" providerId="ADAL" clId="{E9B8392E-5F27-4B12-9146-4629E56DA38F}" dt="2022-03-14T21:42:16.391" v="412" actId="1076"/>
          <ac:picMkLst>
            <pc:docMk/>
            <pc:sldMk cId="375643043" sldId="290"/>
            <ac:picMk id="5" creationId="{C9F93BCA-E5D4-469A-8180-5C82616FE6D1}"/>
          </ac:picMkLst>
        </pc:picChg>
        <pc:picChg chg="add mod">
          <ac:chgData name="Antonio Liccardi" userId="12f146fe-f5a6-49a1-9eba-e1e2cc91e37c" providerId="ADAL" clId="{E9B8392E-5F27-4B12-9146-4629E56DA38F}" dt="2022-03-14T21:42:19.443" v="413" actId="1076"/>
          <ac:picMkLst>
            <pc:docMk/>
            <pc:sldMk cId="375643043" sldId="290"/>
            <ac:picMk id="6" creationId="{B9F6AA6D-ED23-4F64-BEDF-6D2BB1A00446}"/>
          </ac:picMkLst>
        </pc:picChg>
      </pc:sldChg>
    </pc:docChg>
  </pc:docChgLst>
  <pc:docChgLst>
    <pc:chgData name="Antonio Liccardi" userId="12f146fe-f5a6-49a1-9eba-e1e2cc91e37c" providerId="ADAL" clId="{159D93AB-BA1B-4841-B972-24466FF8FAE5}"/>
    <pc:docChg chg="undo redo custSel addSld delSld modSld">
      <pc:chgData name="Antonio Liccardi" userId="12f146fe-f5a6-49a1-9eba-e1e2cc91e37c" providerId="ADAL" clId="{159D93AB-BA1B-4841-B972-24466FF8FAE5}" dt="2022-03-07T21:15:04.709" v="256" actId="1076"/>
      <pc:docMkLst>
        <pc:docMk/>
      </pc:docMkLst>
      <pc:sldChg chg="del">
        <pc:chgData name="Antonio Liccardi" userId="12f146fe-f5a6-49a1-9eba-e1e2cc91e37c" providerId="ADAL" clId="{159D93AB-BA1B-4841-B972-24466FF8FAE5}" dt="2022-03-07T20:47:24.531" v="0" actId="47"/>
        <pc:sldMkLst>
          <pc:docMk/>
          <pc:sldMk cId="3481757480" sldId="257"/>
        </pc:sldMkLst>
      </pc:sldChg>
      <pc:sldChg chg="del">
        <pc:chgData name="Antonio Liccardi" userId="12f146fe-f5a6-49a1-9eba-e1e2cc91e37c" providerId="ADAL" clId="{159D93AB-BA1B-4841-B972-24466FF8FAE5}" dt="2022-03-07T20:47:24.531" v="0" actId="47"/>
        <pc:sldMkLst>
          <pc:docMk/>
          <pc:sldMk cId="610948647" sldId="259"/>
        </pc:sldMkLst>
      </pc:sldChg>
      <pc:sldChg chg="addSp delSp modSp new mod modClrScheme chgLayout">
        <pc:chgData name="Antonio Liccardi" userId="12f146fe-f5a6-49a1-9eba-e1e2cc91e37c" providerId="ADAL" clId="{159D93AB-BA1B-4841-B972-24466FF8FAE5}" dt="2022-03-07T20:47:55.897" v="23" actId="1076"/>
        <pc:sldMkLst>
          <pc:docMk/>
          <pc:sldMk cId="71538860" sldId="261"/>
        </pc:sldMkLst>
        <pc:spChg chg="del mod ord">
          <ac:chgData name="Antonio Liccardi" userId="12f146fe-f5a6-49a1-9eba-e1e2cc91e37c" providerId="ADAL" clId="{159D93AB-BA1B-4841-B972-24466FF8FAE5}" dt="2022-03-07T20:47:33.767" v="3" actId="700"/>
          <ac:spMkLst>
            <pc:docMk/>
            <pc:sldMk cId="71538860" sldId="261"/>
            <ac:spMk id="2" creationId="{1DC79A11-D6EF-4350-9944-478EAD9E7B77}"/>
          </ac:spMkLst>
        </pc:spChg>
        <pc:spChg chg="del mod ord">
          <ac:chgData name="Antonio Liccardi" userId="12f146fe-f5a6-49a1-9eba-e1e2cc91e37c" providerId="ADAL" clId="{159D93AB-BA1B-4841-B972-24466FF8FAE5}" dt="2022-03-07T20:47:33.767" v="3" actId="700"/>
          <ac:spMkLst>
            <pc:docMk/>
            <pc:sldMk cId="71538860" sldId="261"/>
            <ac:spMk id="3" creationId="{578B6436-6194-4A25-9365-31E9E22AC7FB}"/>
          </ac:spMkLst>
        </pc:spChg>
        <pc:spChg chg="del">
          <ac:chgData name="Antonio Liccardi" userId="12f146fe-f5a6-49a1-9eba-e1e2cc91e37c" providerId="ADAL" clId="{159D93AB-BA1B-4841-B972-24466FF8FAE5}" dt="2022-03-07T20:47:33.767" v="3" actId="700"/>
          <ac:spMkLst>
            <pc:docMk/>
            <pc:sldMk cId="71538860" sldId="261"/>
            <ac:spMk id="4" creationId="{F3F5B662-07CA-4D1E-8C55-99BF150F5EC9}"/>
          </ac:spMkLst>
        </pc:spChg>
        <pc:spChg chg="mod ord">
          <ac:chgData name="Antonio Liccardi" userId="12f146fe-f5a6-49a1-9eba-e1e2cc91e37c" providerId="ADAL" clId="{159D93AB-BA1B-4841-B972-24466FF8FAE5}" dt="2022-03-07T20:47:33.767" v="3" actId="700"/>
          <ac:spMkLst>
            <pc:docMk/>
            <pc:sldMk cId="71538860" sldId="261"/>
            <ac:spMk id="5" creationId="{9518D61D-E24D-45C2-8BFD-A6701A9DCA14}"/>
          </ac:spMkLst>
        </pc:spChg>
        <pc:spChg chg="add mod ord">
          <ac:chgData name="Antonio Liccardi" userId="12f146fe-f5a6-49a1-9eba-e1e2cc91e37c" providerId="ADAL" clId="{159D93AB-BA1B-4841-B972-24466FF8FAE5}" dt="2022-03-07T20:47:42.490" v="20" actId="20577"/>
          <ac:spMkLst>
            <pc:docMk/>
            <pc:sldMk cId="71538860" sldId="261"/>
            <ac:spMk id="6" creationId="{DDD9DD47-1318-4193-A9EE-2647E3A9E34A}"/>
          </ac:spMkLst>
        </pc:spChg>
        <pc:spChg chg="add mod ord">
          <ac:chgData name="Antonio Liccardi" userId="12f146fe-f5a6-49a1-9eba-e1e2cc91e37c" providerId="ADAL" clId="{159D93AB-BA1B-4841-B972-24466FF8FAE5}" dt="2022-03-07T20:47:48.502" v="21"/>
          <ac:spMkLst>
            <pc:docMk/>
            <pc:sldMk cId="71538860" sldId="261"/>
            <ac:spMk id="7" creationId="{8876EEE5-A994-47DA-B726-6177F4C1A16D}"/>
          </ac:spMkLst>
        </pc:spChg>
        <pc:picChg chg="add mod">
          <ac:chgData name="Antonio Liccardi" userId="12f146fe-f5a6-49a1-9eba-e1e2cc91e37c" providerId="ADAL" clId="{159D93AB-BA1B-4841-B972-24466FF8FAE5}" dt="2022-03-07T20:47:55.897" v="23" actId="1076"/>
          <ac:picMkLst>
            <pc:docMk/>
            <pc:sldMk cId="71538860" sldId="261"/>
            <ac:picMk id="8" creationId="{4C412F6D-37BC-49BC-BB89-F0BA1196A659}"/>
          </ac:picMkLst>
        </pc:picChg>
      </pc:sldChg>
      <pc:sldChg chg="del">
        <pc:chgData name="Antonio Liccardi" userId="12f146fe-f5a6-49a1-9eba-e1e2cc91e37c" providerId="ADAL" clId="{159D93AB-BA1B-4841-B972-24466FF8FAE5}" dt="2022-03-07T20:47:28.334" v="1" actId="47"/>
        <pc:sldMkLst>
          <pc:docMk/>
          <pc:sldMk cId="3546544212" sldId="261"/>
        </pc:sldMkLst>
      </pc:sldChg>
      <pc:sldChg chg="addSp modSp new mod">
        <pc:chgData name="Antonio Liccardi" userId="12f146fe-f5a6-49a1-9eba-e1e2cc91e37c" providerId="ADAL" clId="{159D93AB-BA1B-4841-B972-24466FF8FAE5}" dt="2022-03-07T20:48:23.803" v="28" actId="1076"/>
        <pc:sldMkLst>
          <pc:docMk/>
          <pc:sldMk cId="104531768" sldId="262"/>
        </pc:sldMkLst>
        <pc:spChg chg="mod">
          <ac:chgData name="Antonio Liccardi" userId="12f146fe-f5a6-49a1-9eba-e1e2cc91e37c" providerId="ADAL" clId="{159D93AB-BA1B-4841-B972-24466FF8FAE5}" dt="2022-03-07T20:48:13.251" v="25"/>
          <ac:spMkLst>
            <pc:docMk/>
            <pc:sldMk cId="104531768" sldId="262"/>
            <ac:spMk id="2" creationId="{EE953873-EE0D-4CDB-834E-765ECFCA65EC}"/>
          </ac:spMkLst>
        </pc:spChg>
        <pc:spChg chg="mod">
          <ac:chgData name="Antonio Liccardi" userId="12f146fe-f5a6-49a1-9eba-e1e2cc91e37c" providerId="ADAL" clId="{159D93AB-BA1B-4841-B972-24466FF8FAE5}" dt="2022-03-07T20:48:18.425" v="26"/>
          <ac:spMkLst>
            <pc:docMk/>
            <pc:sldMk cId="104531768" sldId="262"/>
            <ac:spMk id="3" creationId="{A9B613CA-DECB-4D75-A1AB-60B0487E07D6}"/>
          </ac:spMkLst>
        </pc:spChg>
        <pc:picChg chg="add mod">
          <ac:chgData name="Antonio Liccardi" userId="12f146fe-f5a6-49a1-9eba-e1e2cc91e37c" providerId="ADAL" clId="{159D93AB-BA1B-4841-B972-24466FF8FAE5}" dt="2022-03-07T20:48:23.803" v="28" actId="1076"/>
          <ac:picMkLst>
            <pc:docMk/>
            <pc:sldMk cId="104531768" sldId="262"/>
            <ac:picMk id="5" creationId="{F42581FE-EB52-408D-8A81-6CB654CE4CDD}"/>
          </ac:picMkLst>
        </pc:picChg>
      </pc:sldChg>
      <pc:sldChg chg="del">
        <pc:chgData name="Antonio Liccardi" userId="12f146fe-f5a6-49a1-9eba-e1e2cc91e37c" providerId="ADAL" clId="{159D93AB-BA1B-4841-B972-24466FF8FAE5}" dt="2022-03-07T20:47:28.334" v="1" actId="47"/>
        <pc:sldMkLst>
          <pc:docMk/>
          <pc:sldMk cId="786881571" sldId="262"/>
        </pc:sldMkLst>
      </pc:sldChg>
      <pc:sldChg chg="del">
        <pc:chgData name="Antonio Liccardi" userId="12f146fe-f5a6-49a1-9eba-e1e2cc91e37c" providerId="ADAL" clId="{159D93AB-BA1B-4841-B972-24466FF8FAE5}" dt="2022-03-07T20:47:28.334" v="1" actId="47"/>
        <pc:sldMkLst>
          <pc:docMk/>
          <pc:sldMk cId="1894030575" sldId="263"/>
        </pc:sldMkLst>
      </pc:sldChg>
      <pc:sldChg chg="addSp modSp new mod">
        <pc:chgData name="Antonio Liccardi" userId="12f146fe-f5a6-49a1-9eba-e1e2cc91e37c" providerId="ADAL" clId="{159D93AB-BA1B-4841-B972-24466FF8FAE5}" dt="2022-03-07T20:48:42.374" v="32" actId="1076"/>
        <pc:sldMkLst>
          <pc:docMk/>
          <pc:sldMk cId="2023815002" sldId="263"/>
        </pc:sldMkLst>
        <pc:spChg chg="mod">
          <ac:chgData name="Antonio Liccardi" userId="12f146fe-f5a6-49a1-9eba-e1e2cc91e37c" providerId="ADAL" clId="{159D93AB-BA1B-4841-B972-24466FF8FAE5}" dt="2022-03-07T20:48:30.780" v="30"/>
          <ac:spMkLst>
            <pc:docMk/>
            <pc:sldMk cId="2023815002" sldId="263"/>
            <ac:spMk id="2" creationId="{1899F63D-93CE-4106-9EC4-218AC8721C9C}"/>
          </ac:spMkLst>
        </pc:spChg>
        <pc:picChg chg="add mod">
          <ac:chgData name="Antonio Liccardi" userId="12f146fe-f5a6-49a1-9eba-e1e2cc91e37c" providerId="ADAL" clId="{159D93AB-BA1B-4841-B972-24466FF8FAE5}" dt="2022-03-07T20:48:42.374" v="32" actId="1076"/>
          <ac:picMkLst>
            <pc:docMk/>
            <pc:sldMk cId="2023815002" sldId="263"/>
            <ac:picMk id="5" creationId="{1996689B-4B93-48E5-A998-4236D357EC0F}"/>
          </ac:picMkLst>
        </pc:picChg>
      </pc:sldChg>
      <pc:sldChg chg="addSp modSp new mod">
        <pc:chgData name="Antonio Liccardi" userId="12f146fe-f5a6-49a1-9eba-e1e2cc91e37c" providerId="ADAL" clId="{159D93AB-BA1B-4841-B972-24466FF8FAE5}" dt="2022-03-07T20:49:05.932" v="36" actId="1076"/>
        <pc:sldMkLst>
          <pc:docMk/>
          <pc:sldMk cId="1596964593" sldId="264"/>
        </pc:sldMkLst>
        <pc:spChg chg="mod">
          <ac:chgData name="Antonio Liccardi" userId="12f146fe-f5a6-49a1-9eba-e1e2cc91e37c" providerId="ADAL" clId="{159D93AB-BA1B-4841-B972-24466FF8FAE5}" dt="2022-03-07T20:48:52.556" v="34"/>
          <ac:spMkLst>
            <pc:docMk/>
            <pc:sldMk cId="1596964593" sldId="264"/>
            <ac:spMk id="2" creationId="{B7061AB1-5A1F-40BB-BB03-4612E5C5A648}"/>
          </ac:spMkLst>
        </pc:spChg>
        <pc:picChg chg="add mod">
          <ac:chgData name="Antonio Liccardi" userId="12f146fe-f5a6-49a1-9eba-e1e2cc91e37c" providerId="ADAL" clId="{159D93AB-BA1B-4841-B972-24466FF8FAE5}" dt="2022-03-07T20:49:05.932" v="36" actId="1076"/>
          <ac:picMkLst>
            <pc:docMk/>
            <pc:sldMk cId="1596964593" sldId="264"/>
            <ac:picMk id="5" creationId="{901A6D8F-E06B-4FE0-A395-2FB8ED8ACA38}"/>
          </ac:picMkLst>
        </pc:picChg>
      </pc:sldChg>
      <pc:sldChg chg="del">
        <pc:chgData name="Antonio Liccardi" userId="12f146fe-f5a6-49a1-9eba-e1e2cc91e37c" providerId="ADAL" clId="{159D93AB-BA1B-4841-B972-24466FF8FAE5}" dt="2022-03-07T20:47:28.334" v="1" actId="47"/>
        <pc:sldMkLst>
          <pc:docMk/>
          <pc:sldMk cId="2552177131" sldId="264"/>
        </pc:sldMkLst>
      </pc:sldChg>
      <pc:sldChg chg="del">
        <pc:chgData name="Antonio Liccardi" userId="12f146fe-f5a6-49a1-9eba-e1e2cc91e37c" providerId="ADAL" clId="{159D93AB-BA1B-4841-B972-24466FF8FAE5}" dt="2022-03-07T20:47:28.334" v="1" actId="47"/>
        <pc:sldMkLst>
          <pc:docMk/>
          <pc:sldMk cId="2327565144" sldId="265"/>
        </pc:sldMkLst>
      </pc:sldChg>
      <pc:sldChg chg="addSp modSp new mod">
        <pc:chgData name="Antonio Liccardi" userId="12f146fe-f5a6-49a1-9eba-e1e2cc91e37c" providerId="ADAL" clId="{159D93AB-BA1B-4841-B972-24466FF8FAE5}" dt="2022-03-07T20:49:26.871" v="42" actId="1076"/>
        <pc:sldMkLst>
          <pc:docMk/>
          <pc:sldMk cId="2729199566" sldId="265"/>
        </pc:sldMkLst>
        <pc:spChg chg="mod">
          <ac:chgData name="Antonio Liccardi" userId="12f146fe-f5a6-49a1-9eba-e1e2cc91e37c" providerId="ADAL" clId="{159D93AB-BA1B-4841-B972-24466FF8FAE5}" dt="2022-03-07T20:49:14.496" v="38"/>
          <ac:spMkLst>
            <pc:docMk/>
            <pc:sldMk cId="2729199566" sldId="265"/>
            <ac:spMk id="2" creationId="{C71997D8-9BD3-4348-8F0F-CFBD34BF3851}"/>
          </ac:spMkLst>
        </pc:spChg>
        <pc:picChg chg="add mod">
          <ac:chgData name="Antonio Liccardi" userId="12f146fe-f5a6-49a1-9eba-e1e2cc91e37c" providerId="ADAL" clId="{159D93AB-BA1B-4841-B972-24466FF8FAE5}" dt="2022-03-07T20:49:26.871" v="42" actId="1076"/>
          <ac:picMkLst>
            <pc:docMk/>
            <pc:sldMk cId="2729199566" sldId="265"/>
            <ac:picMk id="5" creationId="{CEDAC25F-A6C7-4B6F-B6ED-DC1840054C06}"/>
          </ac:picMkLst>
        </pc:picChg>
      </pc:sldChg>
      <pc:sldChg chg="addSp modSp new mod">
        <pc:chgData name="Antonio Liccardi" userId="12f146fe-f5a6-49a1-9eba-e1e2cc91e37c" providerId="ADAL" clId="{159D93AB-BA1B-4841-B972-24466FF8FAE5}" dt="2022-03-07T20:49:49.330" v="46" actId="1076"/>
        <pc:sldMkLst>
          <pc:docMk/>
          <pc:sldMk cId="3293062024" sldId="266"/>
        </pc:sldMkLst>
        <pc:spChg chg="mod">
          <ac:chgData name="Antonio Liccardi" userId="12f146fe-f5a6-49a1-9eba-e1e2cc91e37c" providerId="ADAL" clId="{159D93AB-BA1B-4841-B972-24466FF8FAE5}" dt="2022-03-07T20:49:38.657" v="44"/>
          <ac:spMkLst>
            <pc:docMk/>
            <pc:sldMk cId="3293062024" sldId="266"/>
            <ac:spMk id="2" creationId="{6B2BBB65-256F-4D0A-B098-8CD9E28080D7}"/>
          </ac:spMkLst>
        </pc:spChg>
        <pc:picChg chg="add mod">
          <ac:chgData name="Antonio Liccardi" userId="12f146fe-f5a6-49a1-9eba-e1e2cc91e37c" providerId="ADAL" clId="{159D93AB-BA1B-4841-B972-24466FF8FAE5}" dt="2022-03-07T20:49:49.330" v="46" actId="1076"/>
          <ac:picMkLst>
            <pc:docMk/>
            <pc:sldMk cId="3293062024" sldId="266"/>
            <ac:picMk id="5" creationId="{68A2906D-E560-40E8-8AA4-49BA0412D784}"/>
          </ac:picMkLst>
        </pc:picChg>
        <pc:picChg chg="add mod">
          <ac:chgData name="Antonio Liccardi" userId="12f146fe-f5a6-49a1-9eba-e1e2cc91e37c" providerId="ADAL" clId="{159D93AB-BA1B-4841-B972-24466FF8FAE5}" dt="2022-03-07T20:49:49.330" v="46" actId="1076"/>
          <ac:picMkLst>
            <pc:docMk/>
            <pc:sldMk cId="3293062024" sldId="266"/>
            <ac:picMk id="6" creationId="{23B6E602-06B2-43D1-9B04-AF9D2726CF9A}"/>
          </ac:picMkLst>
        </pc:picChg>
      </pc:sldChg>
      <pc:sldChg chg="addSp modSp new mod">
        <pc:chgData name="Antonio Liccardi" userId="12f146fe-f5a6-49a1-9eba-e1e2cc91e37c" providerId="ADAL" clId="{159D93AB-BA1B-4841-B972-24466FF8FAE5}" dt="2022-03-07T20:50:04.806" v="66" actId="20577"/>
        <pc:sldMkLst>
          <pc:docMk/>
          <pc:sldMk cId="3350968233" sldId="267"/>
        </pc:sldMkLst>
        <pc:spChg chg="mod">
          <ac:chgData name="Antonio Liccardi" userId="12f146fe-f5a6-49a1-9eba-e1e2cc91e37c" providerId="ADAL" clId="{159D93AB-BA1B-4841-B972-24466FF8FAE5}" dt="2022-03-07T20:50:04.806" v="66" actId="20577"/>
          <ac:spMkLst>
            <pc:docMk/>
            <pc:sldMk cId="3350968233" sldId="267"/>
            <ac:spMk id="2" creationId="{2D6FA205-9802-49A2-933A-83CBE63C1C57}"/>
          </ac:spMkLst>
        </pc:spChg>
        <pc:picChg chg="add mod">
          <ac:chgData name="Antonio Liccardi" userId="12f146fe-f5a6-49a1-9eba-e1e2cc91e37c" providerId="ADAL" clId="{159D93AB-BA1B-4841-B972-24466FF8FAE5}" dt="2022-03-07T20:49:58.642" v="48"/>
          <ac:picMkLst>
            <pc:docMk/>
            <pc:sldMk cId="3350968233" sldId="267"/>
            <ac:picMk id="5" creationId="{E7E6CC48-25C2-4F14-A6CA-EF6EFEBA552D}"/>
          </ac:picMkLst>
        </pc:picChg>
        <pc:picChg chg="add mod">
          <ac:chgData name="Antonio Liccardi" userId="12f146fe-f5a6-49a1-9eba-e1e2cc91e37c" providerId="ADAL" clId="{159D93AB-BA1B-4841-B972-24466FF8FAE5}" dt="2022-03-07T20:49:58.642" v="48"/>
          <ac:picMkLst>
            <pc:docMk/>
            <pc:sldMk cId="3350968233" sldId="267"/>
            <ac:picMk id="6" creationId="{421B8BF2-E063-49EC-A41F-7809B9FD175A}"/>
          </ac:picMkLst>
        </pc:picChg>
      </pc:sldChg>
      <pc:sldChg chg="addSp delSp modSp add mod">
        <pc:chgData name="Antonio Liccardi" userId="12f146fe-f5a6-49a1-9eba-e1e2cc91e37c" providerId="ADAL" clId="{159D93AB-BA1B-4841-B972-24466FF8FAE5}" dt="2022-03-07T20:50:22.275" v="73" actId="1076"/>
        <pc:sldMkLst>
          <pc:docMk/>
          <pc:sldMk cId="3606095240" sldId="268"/>
        </pc:sldMkLst>
        <pc:picChg chg="del">
          <ac:chgData name="Antonio Liccardi" userId="12f146fe-f5a6-49a1-9eba-e1e2cc91e37c" providerId="ADAL" clId="{159D93AB-BA1B-4841-B972-24466FF8FAE5}" dt="2022-03-07T20:50:16.839" v="69" actId="478"/>
          <ac:picMkLst>
            <pc:docMk/>
            <pc:sldMk cId="3606095240" sldId="268"/>
            <ac:picMk id="5" creationId="{E7E6CC48-25C2-4F14-A6CA-EF6EFEBA552D}"/>
          </ac:picMkLst>
        </pc:picChg>
        <pc:picChg chg="del">
          <ac:chgData name="Antonio Liccardi" userId="12f146fe-f5a6-49a1-9eba-e1e2cc91e37c" providerId="ADAL" clId="{159D93AB-BA1B-4841-B972-24466FF8FAE5}" dt="2022-03-07T20:50:15.063" v="68" actId="478"/>
          <ac:picMkLst>
            <pc:docMk/>
            <pc:sldMk cId="3606095240" sldId="268"/>
            <ac:picMk id="6" creationId="{421B8BF2-E063-49EC-A41F-7809B9FD175A}"/>
          </ac:picMkLst>
        </pc:picChg>
        <pc:picChg chg="add mod">
          <ac:chgData name="Antonio Liccardi" userId="12f146fe-f5a6-49a1-9eba-e1e2cc91e37c" providerId="ADAL" clId="{159D93AB-BA1B-4841-B972-24466FF8FAE5}" dt="2022-03-07T20:50:22.275" v="73" actId="1076"/>
          <ac:picMkLst>
            <pc:docMk/>
            <pc:sldMk cId="3606095240" sldId="268"/>
            <ac:picMk id="7" creationId="{0536B397-9FE7-4C65-9367-05F2E2321B5C}"/>
          </ac:picMkLst>
        </pc:picChg>
      </pc:sldChg>
      <pc:sldChg chg="addSp modSp new mod">
        <pc:chgData name="Antonio Liccardi" userId="12f146fe-f5a6-49a1-9eba-e1e2cc91e37c" providerId="ADAL" clId="{159D93AB-BA1B-4841-B972-24466FF8FAE5}" dt="2022-03-07T20:50:47.664" v="102" actId="20577"/>
        <pc:sldMkLst>
          <pc:docMk/>
          <pc:sldMk cId="2802869740" sldId="269"/>
        </pc:sldMkLst>
        <pc:spChg chg="mod">
          <ac:chgData name="Antonio Liccardi" userId="12f146fe-f5a6-49a1-9eba-e1e2cc91e37c" providerId="ADAL" clId="{159D93AB-BA1B-4841-B972-24466FF8FAE5}" dt="2022-03-07T20:50:47.664" v="102" actId="20577"/>
          <ac:spMkLst>
            <pc:docMk/>
            <pc:sldMk cId="2802869740" sldId="269"/>
            <ac:spMk id="2" creationId="{3E506EA8-030D-42C0-B7AB-93647E824F85}"/>
          </ac:spMkLst>
        </pc:spChg>
        <pc:picChg chg="add mod">
          <ac:chgData name="Antonio Liccardi" userId="12f146fe-f5a6-49a1-9eba-e1e2cc91e37c" providerId="ADAL" clId="{159D93AB-BA1B-4841-B972-24466FF8FAE5}" dt="2022-03-07T20:50:31.536" v="75"/>
          <ac:picMkLst>
            <pc:docMk/>
            <pc:sldMk cId="2802869740" sldId="269"/>
            <ac:picMk id="5" creationId="{D08C58DF-912B-4F5D-8455-8F0E0BE2F704}"/>
          </ac:picMkLst>
        </pc:picChg>
      </pc:sldChg>
      <pc:sldChg chg="modSp new mod">
        <pc:chgData name="Antonio Liccardi" userId="12f146fe-f5a6-49a1-9eba-e1e2cc91e37c" providerId="ADAL" clId="{159D93AB-BA1B-4841-B972-24466FF8FAE5}" dt="2022-03-07T20:51:20.740" v="108" actId="20577"/>
        <pc:sldMkLst>
          <pc:docMk/>
          <pc:sldMk cId="2081221428" sldId="270"/>
        </pc:sldMkLst>
        <pc:spChg chg="mod">
          <ac:chgData name="Antonio Liccardi" userId="12f146fe-f5a6-49a1-9eba-e1e2cc91e37c" providerId="ADAL" clId="{159D93AB-BA1B-4841-B972-24466FF8FAE5}" dt="2022-03-07T20:51:03.706" v="104"/>
          <ac:spMkLst>
            <pc:docMk/>
            <pc:sldMk cId="2081221428" sldId="270"/>
            <ac:spMk id="2" creationId="{28E37236-E435-4E72-B4BC-27BD1B0B291E}"/>
          </ac:spMkLst>
        </pc:spChg>
        <pc:spChg chg="mod">
          <ac:chgData name="Antonio Liccardi" userId="12f146fe-f5a6-49a1-9eba-e1e2cc91e37c" providerId="ADAL" clId="{159D93AB-BA1B-4841-B972-24466FF8FAE5}" dt="2022-03-07T20:51:20.740" v="108" actId="20577"/>
          <ac:spMkLst>
            <pc:docMk/>
            <pc:sldMk cId="2081221428" sldId="270"/>
            <ac:spMk id="3" creationId="{BABBB497-2C70-4EC9-B5B3-BDADEF536D52}"/>
          </ac:spMkLst>
        </pc:spChg>
      </pc:sldChg>
      <pc:sldChg chg="modSp new mod">
        <pc:chgData name="Antonio Liccardi" userId="12f146fe-f5a6-49a1-9eba-e1e2cc91e37c" providerId="ADAL" clId="{159D93AB-BA1B-4841-B972-24466FF8FAE5}" dt="2022-03-07T20:52:52.510" v="138"/>
        <pc:sldMkLst>
          <pc:docMk/>
          <pc:sldMk cId="87887007" sldId="271"/>
        </pc:sldMkLst>
        <pc:spChg chg="mod">
          <ac:chgData name="Antonio Liccardi" userId="12f146fe-f5a6-49a1-9eba-e1e2cc91e37c" providerId="ADAL" clId="{159D93AB-BA1B-4841-B972-24466FF8FAE5}" dt="2022-03-07T20:52:52.208" v="137" actId="20577"/>
          <ac:spMkLst>
            <pc:docMk/>
            <pc:sldMk cId="87887007" sldId="271"/>
            <ac:spMk id="2" creationId="{62903AA9-BEDF-4785-B715-90EEF397C869}"/>
          </ac:spMkLst>
        </pc:spChg>
        <pc:spChg chg="mod">
          <ac:chgData name="Antonio Liccardi" userId="12f146fe-f5a6-49a1-9eba-e1e2cc91e37c" providerId="ADAL" clId="{159D93AB-BA1B-4841-B972-24466FF8FAE5}" dt="2022-03-07T20:52:52.510" v="138"/>
          <ac:spMkLst>
            <pc:docMk/>
            <pc:sldMk cId="87887007" sldId="271"/>
            <ac:spMk id="3" creationId="{693E19D2-0929-46DA-8FE7-4CDC2C29EE3D}"/>
          </ac:spMkLst>
        </pc:spChg>
      </pc:sldChg>
      <pc:sldChg chg="modSp new mod">
        <pc:chgData name="Antonio Liccardi" userId="12f146fe-f5a6-49a1-9eba-e1e2cc91e37c" providerId="ADAL" clId="{159D93AB-BA1B-4841-B972-24466FF8FAE5}" dt="2022-03-07T20:53:04.605" v="141"/>
        <pc:sldMkLst>
          <pc:docMk/>
          <pc:sldMk cId="3385059722" sldId="272"/>
        </pc:sldMkLst>
        <pc:spChg chg="mod">
          <ac:chgData name="Antonio Liccardi" userId="12f146fe-f5a6-49a1-9eba-e1e2cc91e37c" providerId="ADAL" clId="{159D93AB-BA1B-4841-B972-24466FF8FAE5}" dt="2022-03-07T20:53:00.279" v="140"/>
          <ac:spMkLst>
            <pc:docMk/>
            <pc:sldMk cId="3385059722" sldId="272"/>
            <ac:spMk id="2" creationId="{D06C8B55-8B8B-4E0C-AEAB-BA47C7DC3FD9}"/>
          </ac:spMkLst>
        </pc:spChg>
        <pc:spChg chg="mod">
          <ac:chgData name="Antonio Liccardi" userId="12f146fe-f5a6-49a1-9eba-e1e2cc91e37c" providerId="ADAL" clId="{159D93AB-BA1B-4841-B972-24466FF8FAE5}" dt="2022-03-07T20:53:04.605" v="141"/>
          <ac:spMkLst>
            <pc:docMk/>
            <pc:sldMk cId="3385059722" sldId="272"/>
            <ac:spMk id="3" creationId="{9A8B5B40-4202-4458-A464-51D6FE4A708C}"/>
          </ac:spMkLst>
        </pc:spChg>
      </pc:sldChg>
      <pc:sldChg chg="modSp new mod">
        <pc:chgData name="Antonio Liccardi" userId="12f146fe-f5a6-49a1-9eba-e1e2cc91e37c" providerId="ADAL" clId="{159D93AB-BA1B-4841-B972-24466FF8FAE5}" dt="2022-03-07T20:53:25.368" v="145" actId="27636"/>
        <pc:sldMkLst>
          <pc:docMk/>
          <pc:sldMk cId="1864181626" sldId="273"/>
        </pc:sldMkLst>
        <pc:spChg chg="mod">
          <ac:chgData name="Antonio Liccardi" userId="12f146fe-f5a6-49a1-9eba-e1e2cc91e37c" providerId="ADAL" clId="{159D93AB-BA1B-4841-B972-24466FF8FAE5}" dt="2022-03-07T20:53:20.280" v="143"/>
          <ac:spMkLst>
            <pc:docMk/>
            <pc:sldMk cId="1864181626" sldId="273"/>
            <ac:spMk id="2" creationId="{81B1D97B-D644-43E9-8214-8AEC5A386F0B}"/>
          </ac:spMkLst>
        </pc:spChg>
        <pc:spChg chg="mod">
          <ac:chgData name="Antonio Liccardi" userId="12f146fe-f5a6-49a1-9eba-e1e2cc91e37c" providerId="ADAL" clId="{159D93AB-BA1B-4841-B972-24466FF8FAE5}" dt="2022-03-07T20:53:25.368" v="145" actId="27636"/>
          <ac:spMkLst>
            <pc:docMk/>
            <pc:sldMk cId="1864181626" sldId="273"/>
            <ac:spMk id="3" creationId="{E40B505F-F3A3-45DA-A379-50DE2307F26A}"/>
          </ac:spMkLst>
        </pc:spChg>
      </pc:sldChg>
      <pc:sldChg chg="addSp delSp modSp new mod modClrScheme chgLayout">
        <pc:chgData name="Antonio Liccardi" userId="12f146fe-f5a6-49a1-9eba-e1e2cc91e37c" providerId="ADAL" clId="{159D93AB-BA1B-4841-B972-24466FF8FAE5}" dt="2022-03-07T20:55:04.272" v="209" actId="255"/>
        <pc:sldMkLst>
          <pc:docMk/>
          <pc:sldMk cId="2865398748" sldId="274"/>
        </pc:sldMkLst>
        <pc:spChg chg="mod ord">
          <ac:chgData name="Antonio Liccardi" userId="12f146fe-f5a6-49a1-9eba-e1e2cc91e37c" providerId="ADAL" clId="{159D93AB-BA1B-4841-B972-24466FF8FAE5}" dt="2022-03-07T20:53:45.851" v="148" actId="700"/>
          <ac:spMkLst>
            <pc:docMk/>
            <pc:sldMk cId="2865398748" sldId="274"/>
            <ac:spMk id="2" creationId="{E6E3EA0A-1847-4CE8-827B-FBD8C0E522EF}"/>
          </ac:spMkLst>
        </pc:spChg>
        <pc:spChg chg="del mod ord">
          <ac:chgData name="Antonio Liccardi" userId="12f146fe-f5a6-49a1-9eba-e1e2cc91e37c" providerId="ADAL" clId="{159D93AB-BA1B-4841-B972-24466FF8FAE5}" dt="2022-03-07T20:53:45.851" v="148" actId="700"/>
          <ac:spMkLst>
            <pc:docMk/>
            <pc:sldMk cId="2865398748" sldId="274"/>
            <ac:spMk id="3" creationId="{1BA4353E-073A-4BC2-8E58-456DD4F21FFE}"/>
          </ac:spMkLst>
        </pc:spChg>
        <pc:spChg chg="mod ord">
          <ac:chgData name="Antonio Liccardi" userId="12f146fe-f5a6-49a1-9eba-e1e2cc91e37c" providerId="ADAL" clId="{159D93AB-BA1B-4841-B972-24466FF8FAE5}" dt="2022-03-07T20:53:45.851" v="148" actId="700"/>
          <ac:spMkLst>
            <pc:docMk/>
            <pc:sldMk cId="2865398748" sldId="274"/>
            <ac:spMk id="4" creationId="{683558F7-8BE9-4C17-971C-376B02C58F95}"/>
          </ac:spMkLst>
        </pc:spChg>
        <pc:spChg chg="add mod ord">
          <ac:chgData name="Antonio Liccardi" userId="12f146fe-f5a6-49a1-9eba-e1e2cc91e37c" providerId="ADAL" clId="{159D93AB-BA1B-4841-B972-24466FF8FAE5}" dt="2022-03-07T20:54:26.492" v="185" actId="27636"/>
          <ac:spMkLst>
            <pc:docMk/>
            <pc:sldMk cId="2865398748" sldId="274"/>
            <ac:spMk id="5" creationId="{B0CD5CB5-E5FF-4FFF-8106-F21DEF96C0D9}"/>
          </ac:spMkLst>
        </pc:spChg>
        <pc:spChg chg="add mod ord">
          <ac:chgData name="Antonio Liccardi" userId="12f146fe-f5a6-49a1-9eba-e1e2cc91e37c" providerId="ADAL" clId="{159D93AB-BA1B-4841-B972-24466FF8FAE5}" dt="2022-03-07T20:55:04.272" v="209" actId="255"/>
          <ac:spMkLst>
            <pc:docMk/>
            <pc:sldMk cId="2865398748" sldId="274"/>
            <ac:spMk id="6" creationId="{43A5BFC0-86FF-4585-824C-64DEADEE095B}"/>
          </ac:spMkLst>
        </pc:spChg>
      </pc:sldChg>
      <pc:sldChg chg="addSp delSp modSp new mod modClrScheme chgLayout">
        <pc:chgData name="Antonio Liccardi" userId="12f146fe-f5a6-49a1-9eba-e1e2cc91e37c" providerId="ADAL" clId="{159D93AB-BA1B-4841-B972-24466FF8FAE5}" dt="2022-03-07T20:55:53.897" v="223" actId="1076"/>
        <pc:sldMkLst>
          <pc:docMk/>
          <pc:sldMk cId="1768395284" sldId="275"/>
        </pc:sldMkLst>
        <pc:spChg chg="mod ord">
          <ac:chgData name="Antonio Liccardi" userId="12f146fe-f5a6-49a1-9eba-e1e2cc91e37c" providerId="ADAL" clId="{159D93AB-BA1B-4841-B972-24466FF8FAE5}" dt="2022-03-07T20:55:26.972" v="213" actId="700"/>
          <ac:spMkLst>
            <pc:docMk/>
            <pc:sldMk cId="1768395284" sldId="275"/>
            <ac:spMk id="2" creationId="{9B7BC01E-773D-44BE-BD9C-554A0C1EC5DC}"/>
          </ac:spMkLst>
        </pc:spChg>
        <pc:spChg chg="del mod ord">
          <ac:chgData name="Antonio Liccardi" userId="12f146fe-f5a6-49a1-9eba-e1e2cc91e37c" providerId="ADAL" clId="{159D93AB-BA1B-4841-B972-24466FF8FAE5}" dt="2022-03-07T20:55:26.972" v="213" actId="700"/>
          <ac:spMkLst>
            <pc:docMk/>
            <pc:sldMk cId="1768395284" sldId="275"/>
            <ac:spMk id="3" creationId="{FBF3DE26-7B89-448C-A48B-E2DC974FBA7C}"/>
          </ac:spMkLst>
        </pc:spChg>
        <pc:spChg chg="del">
          <ac:chgData name="Antonio Liccardi" userId="12f146fe-f5a6-49a1-9eba-e1e2cc91e37c" providerId="ADAL" clId="{159D93AB-BA1B-4841-B972-24466FF8FAE5}" dt="2022-03-07T20:55:26.972" v="213" actId="700"/>
          <ac:spMkLst>
            <pc:docMk/>
            <pc:sldMk cId="1768395284" sldId="275"/>
            <ac:spMk id="4" creationId="{1CE6C49E-0ED3-4898-9D2A-E51BD7B3782B}"/>
          </ac:spMkLst>
        </pc:spChg>
        <pc:spChg chg="mod ord">
          <ac:chgData name="Antonio Liccardi" userId="12f146fe-f5a6-49a1-9eba-e1e2cc91e37c" providerId="ADAL" clId="{159D93AB-BA1B-4841-B972-24466FF8FAE5}" dt="2022-03-07T20:55:26.972" v="213" actId="700"/>
          <ac:spMkLst>
            <pc:docMk/>
            <pc:sldMk cId="1768395284" sldId="275"/>
            <ac:spMk id="5" creationId="{7A6762D2-5560-4E53-A297-DC4017795E6B}"/>
          </ac:spMkLst>
        </pc:spChg>
        <pc:spChg chg="add del mod ord">
          <ac:chgData name="Antonio Liccardi" userId="12f146fe-f5a6-49a1-9eba-e1e2cc91e37c" providerId="ADAL" clId="{159D93AB-BA1B-4841-B972-24466FF8FAE5}" dt="2022-03-07T20:55:43.253" v="220" actId="27636"/>
          <ac:spMkLst>
            <pc:docMk/>
            <pc:sldMk cId="1768395284" sldId="275"/>
            <ac:spMk id="6" creationId="{552EEF5E-6C77-44C5-83AB-94CF3F43D061}"/>
          </ac:spMkLst>
        </pc:spChg>
        <pc:spChg chg="add del mod">
          <ac:chgData name="Antonio Liccardi" userId="12f146fe-f5a6-49a1-9eba-e1e2cc91e37c" providerId="ADAL" clId="{159D93AB-BA1B-4841-B972-24466FF8FAE5}" dt="2022-03-07T20:55:30.626" v="217"/>
          <ac:spMkLst>
            <pc:docMk/>
            <pc:sldMk cId="1768395284" sldId="275"/>
            <ac:spMk id="7" creationId="{5C37D35B-03E9-4E24-9F7F-9EDD5B49D599}"/>
          </ac:spMkLst>
        </pc:spChg>
        <pc:picChg chg="add mod">
          <ac:chgData name="Antonio Liccardi" userId="12f146fe-f5a6-49a1-9eba-e1e2cc91e37c" providerId="ADAL" clId="{159D93AB-BA1B-4841-B972-24466FF8FAE5}" dt="2022-03-07T20:55:51.563" v="222" actId="1076"/>
          <ac:picMkLst>
            <pc:docMk/>
            <pc:sldMk cId="1768395284" sldId="275"/>
            <ac:picMk id="8" creationId="{73527442-A39F-457D-A50A-0A858B677318}"/>
          </ac:picMkLst>
        </pc:picChg>
        <pc:picChg chg="add mod">
          <ac:chgData name="Antonio Liccardi" userId="12f146fe-f5a6-49a1-9eba-e1e2cc91e37c" providerId="ADAL" clId="{159D93AB-BA1B-4841-B972-24466FF8FAE5}" dt="2022-03-07T20:55:53.897" v="223" actId="1076"/>
          <ac:picMkLst>
            <pc:docMk/>
            <pc:sldMk cId="1768395284" sldId="275"/>
            <ac:picMk id="9" creationId="{FB16862F-2FAB-4A43-B8F0-2BDC7F79E026}"/>
          </ac:picMkLst>
        </pc:picChg>
      </pc:sldChg>
      <pc:sldChg chg="modSp new mod">
        <pc:chgData name="Antonio Liccardi" userId="12f146fe-f5a6-49a1-9eba-e1e2cc91e37c" providerId="ADAL" clId="{159D93AB-BA1B-4841-B972-24466FF8FAE5}" dt="2022-03-07T20:56:10.300" v="227"/>
        <pc:sldMkLst>
          <pc:docMk/>
          <pc:sldMk cId="3967018554" sldId="276"/>
        </pc:sldMkLst>
        <pc:spChg chg="mod">
          <ac:chgData name="Antonio Liccardi" userId="12f146fe-f5a6-49a1-9eba-e1e2cc91e37c" providerId="ADAL" clId="{159D93AB-BA1B-4841-B972-24466FF8FAE5}" dt="2022-03-07T20:56:05.194" v="226" actId="27636"/>
          <ac:spMkLst>
            <pc:docMk/>
            <pc:sldMk cId="3967018554" sldId="276"/>
            <ac:spMk id="2" creationId="{17748815-318B-41E4-8614-A0837AF8689B}"/>
          </ac:spMkLst>
        </pc:spChg>
        <pc:spChg chg="mod">
          <ac:chgData name="Antonio Liccardi" userId="12f146fe-f5a6-49a1-9eba-e1e2cc91e37c" providerId="ADAL" clId="{159D93AB-BA1B-4841-B972-24466FF8FAE5}" dt="2022-03-07T20:56:10.300" v="227"/>
          <ac:spMkLst>
            <pc:docMk/>
            <pc:sldMk cId="3967018554" sldId="276"/>
            <ac:spMk id="3" creationId="{41BF4E2F-F33A-47D0-940B-D428DB84F178}"/>
          </ac:spMkLst>
        </pc:spChg>
      </pc:sldChg>
      <pc:sldChg chg="addSp modSp new mod">
        <pc:chgData name="Antonio Liccardi" userId="12f146fe-f5a6-49a1-9eba-e1e2cc91e37c" providerId="ADAL" clId="{159D93AB-BA1B-4841-B972-24466FF8FAE5}" dt="2022-03-07T21:13:32.753" v="233" actId="1076"/>
        <pc:sldMkLst>
          <pc:docMk/>
          <pc:sldMk cId="1580518764" sldId="277"/>
        </pc:sldMkLst>
        <pc:spChg chg="mod">
          <ac:chgData name="Antonio Liccardi" userId="12f146fe-f5a6-49a1-9eba-e1e2cc91e37c" providerId="ADAL" clId="{159D93AB-BA1B-4841-B972-24466FF8FAE5}" dt="2022-03-07T21:13:19.407" v="230" actId="27636"/>
          <ac:spMkLst>
            <pc:docMk/>
            <pc:sldMk cId="1580518764" sldId="277"/>
            <ac:spMk id="2" creationId="{6F48296A-216A-42D4-B8FA-EFD4D7FFE6FF}"/>
          </ac:spMkLst>
        </pc:spChg>
        <pc:spChg chg="mod">
          <ac:chgData name="Antonio Liccardi" userId="12f146fe-f5a6-49a1-9eba-e1e2cc91e37c" providerId="ADAL" clId="{159D93AB-BA1B-4841-B972-24466FF8FAE5}" dt="2022-03-07T21:13:24.423" v="231"/>
          <ac:spMkLst>
            <pc:docMk/>
            <pc:sldMk cId="1580518764" sldId="277"/>
            <ac:spMk id="3" creationId="{1131D2BC-D278-4846-B692-3E10ED148622}"/>
          </ac:spMkLst>
        </pc:spChg>
        <pc:picChg chg="add mod">
          <ac:chgData name="Antonio Liccardi" userId="12f146fe-f5a6-49a1-9eba-e1e2cc91e37c" providerId="ADAL" clId="{159D93AB-BA1B-4841-B972-24466FF8FAE5}" dt="2022-03-07T21:13:32.753" v="233" actId="1076"/>
          <ac:picMkLst>
            <pc:docMk/>
            <pc:sldMk cId="1580518764" sldId="277"/>
            <ac:picMk id="5" creationId="{F71E5BEE-97E0-4441-B3DA-4DB0A42A2E03}"/>
          </ac:picMkLst>
        </pc:picChg>
      </pc:sldChg>
      <pc:sldChg chg="addSp modSp new mod">
        <pc:chgData name="Antonio Liccardi" userId="12f146fe-f5a6-49a1-9eba-e1e2cc91e37c" providerId="ADAL" clId="{159D93AB-BA1B-4841-B972-24466FF8FAE5}" dt="2022-03-07T21:13:53.279" v="240" actId="1076"/>
        <pc:sldMkLst>
          <pc:docMk/>
          <pc:sldMk cId="2772153341" sldId="278"/>
        </pc:sldMkLst>
        <pc:spChg chg="mod">
          <ac:chgData name="Antonio Liccardi" userId="12f146fe-f5a6-49a1-9eba-e1e2cc91e37c" providerId="ADAL" clId="{159D93AB-BA1B-4841-B972-24466FF8FAE5}" dt="2022-03-07T21:13:41.027" v="236" actId="27636"/>
          <ac:spMkLst>
            <pc:docMk/>
            <pc:sldMk cId="2772153341" sldId="278"/>
            <ac:spMk id="2" creationId="{B35CF975-E625-4DED-95D3-08E46EB89A15}"/>
          </ac:spMkLst>
        </pc:spChg>
        <pc:spChg chg="mod">
          <ac:chgData name="Antonio Liccardi" userId="12f146fe-f5a6-49a1-9eba-e1e2cc91e37c" providerId="ADAL" clId="{159D93AB-BA1B-4841-B972-24466FF8FAE5}" dt="2022-03-07T21:13:45.344" v="237"/>
          <ac:spMkLst>
            <pc:docMk/>
            <pc:sldMk cId="2772153341" sldId="278"/>
            <ac:spMk id="3" creationId="{C02503BF-8512-49DA-BC42-B8137C5B0FA0}"/>
          </ac:spMkLst>
        </pc:spChg>
        <pc:picChg chg="add mod">
          <ac:chgData name="Antonio Liccardi" userId="12f146fe-f5a6-49a1-9eba-e1e2cc91e37c" providerId="ADAL" clId="{159D93AB-BA1B-4841-B972-24466FF8FAE5}" dt="2022-03-07T21:13:53.279" v="240" actId="1076"/>
          <ac:picMkLst>
            <pc:docMk/>
            <pc:sldMk cId="2772153341" sldId="278"/>
            <ac:picMk id="5" creationId="{DA62A8F5-025E-4891-B298-77CCFB822D98}"/>
          </ac:picMkLst>
        </pc:picChg>
      </pc:sldChg>
      <pc:sldChg chg="modSp new mod">
        <pc:chgData name="Antonio Liccardi" userId="12f146fe-f5a6-49a1-9eba-e1e2cc91e37c" providerId="ADAL" clId="{159D93AB-BA1B-4841-B972-24466FF8FAE5}" dt="2022-03-07T21:14:11.831" v="247" actId="27636"/>
        <pc:sldMkLst>
          <pc:docMk/>
          <pc:sldMk cId="3567748788" sldId="279"/>
        </pc:sldMkLst>
        <pc:spChg chg="mod">
          <ac:chgData name="Antonio Liccardi" userId="12f146fe-f5a6-49a1-9eba-e1e2cc91e37c" providerId="ADAL" clId="{159D93AB-BA1B-4841-B972-24466FF8FAE5}" dt="2022-03-07T21:14:06.946" v="245" actId="27636"/>
          <ac:spMkLst>
            <pc:docMk/>
            <pc:sldMk cId="3567748788" sldId="279"/>
            <ac:spMk id="2" creationId="{B18D89B7-9859-4DB1-9EDF-7BFE3007E993}"/>
          </ac:spMkLst>
        </pc:spChg>
        <pc:spChg chg="mod">
          <ac:chgData name="Antonio Liccardi" userId="12f146fe-f5a6-49a1-9eba-e1e2cc91e37c" providerId="ADAL" clId="{159D93AB-BA1B-4841-B972-24466FF8FAE5}" dt="2022-03-07T21:14:11.831" v="247" actId="27636"/>
          <ac:spMkLst>
            <pc:docMk/>
            <pc:sldMk cId="3567748788" sldId="279"/>
            <ac:spMk id="3" creationId="{5CD9ECF5-07CA-4552-B4D7-6FC77AB4B1A3}"/>
          </ac:spMkLst>
        </pc:spChg>
      </pc:sldChg>
      <pc:sldChg chg="addSp modSp new mod">
        <pc:chgData name="Antonio Liccardi" userId="12f146fe-f5a6-49a1-9eba-e1e2cc91e37c" providerId="ADAL" clId="{159D93AB-BA1B-4841-B972-24466FF8FAE5}" dt="2022-03-07T21:15:04.709" v="256" actId="1076"/>
        <pc:sldMkLst>
          <pc:docMk/>
          <pc:sldMk cId="1267401581" sldId="280"/>
        </pc:sldMkLst>
        <pc:spChg chg="mod">
          <ac:chgData name="Antonio Liccardi" userId="12f146fe-f5a6-49a1-9eba-e1e2cc91e37c" providerId="ADAL" clId="{159D93AB-BA1B-4841-B972-24466FF8FAE5}" dt="2022-03-07T21:14:58.409" v="254"/>
          <ac:spMkLst>
            <pc:docMk/>
            <pc:sldMk cId="1267401581" sldId="280"/>
            <ac:spMk id="2" creationId="{1DA74B4F-63DA-47F2-B6ED-6CD2DEEAB949}"/>
          </ac:spMkLst>
        </pc:spChg>
        <pc:picChg chg="add mod">
          <ac:chgData name="Antonio Liccardi" userId="12f146fe-f5a6-49a1-9eba-e1e2cc91e37c" providerId="ADAL" clId="{159D93AB-BA1B-4841-B972-24466FF8FAE5}" dt="2022-03-07T21:15:04.709" v="256" actId="1076"/>
          <ac:picMkLst>
            <pc:docMk/>
            <pc:sldMk cId="1267401581" sldId="280"/>
            <ac:picMk id="5" creationId="{EECA3C5A-6483-4F48-AB9A-A77D371D1AB9}"/>
          </ac:picMkLst>
        </pc:picChg>
      </pc:sldChg>
    </pc:docChg>
  </pc:docChgLst>
  <pc:docChgLst>
    <pc:chgData name="Antonio Liccardi" userId="12f146fe-f5a6-49a1-9eba-e1e2cc91e37c" providerId="ADAL" clId="{5CC9DF9B-FD77-48F9-B746-9E261939D386}"/>
    <pc:docChg chg="delSld modShowInfo">
      <pc:chgData name="Antonio Liccardi" userId="12f146fe-f5a6-49a1-9eba-e1e2cc91e37c" providerId="ADAL" clId="{5CC9DF9B-FD77-48F9-B746-9E261939D386}" dt="2022-03-16T01:03:32.851" v="1" actId="47"/>
      <pc:docMkLst>
        <pc:docMk/>
      </pc:docMkLst>
      <pc:sldChg chg="del">
        <pc:chgData name="Antonio Liccardi" userId="12f146fe-f5a6-49a1-9eba-e1e2cc91e37c" providerId="ADAL" clId="{5CC9DF9B-FD77-48F9-B746-9E261939D386}" dt="2022-03-16T01:03:32.851" v="1" actId="47"/>
        <pc:sldMkLst>
          <pc:docMk/>
          <pc:sldMk cId="3497144505" sldId="332"/>
        </pc:sldMkLst>
      </pc:sldChg>
      <pc:sldChg chg="del">
        <pc:chgData name="Antonio Liccardi" userId="12f146fe-f5a6-49a1-9eba-e1e2cc91e37c" providerId="ADAL" clId="{5CC9DF9B-FD77-48F9-B746-9E261939D386}" dt="2022-03-16T01:03:32.851" v="1" actId="47"/>
        <pc:sldMkLst>
          <pc:docMk/>
          <pc:sldMk cId="607803078" sldId="333"/>
        </pc:sldMkLst>
      </pc:sldChg>
      <pc:sldChg chg="del">
        <pc:chgData name="Antonio Liccardi" userId="12f146fe-f5a6-49a1-9eba-e1e2cc91e37c" providerId="ADAL" clId="{5CC9DF9B-FD77-48F9-B746-9E261939D386}" dt="2022-03-16T01:03:32.851" v="1" actId="47"/>
        <pc:sldMkLst>
          <pc:docMk/>
          <pc:sldMk cId="1604756836" sldId="334"/>
        </pc:sldMkLst>
      </pc:sldChg>
    </pc:docChg>
  </pc:docChgLst>
  <pc:docChgLst>
    <pc:chgData name="Antonio Liccardi" userId="12f146fe-f5a6-49a1-9eba-e1e2cc91e37c" providerId="ADAL" clId="{B197CF33-B2A1-4D49-AF56-4E1D3B3335B1}"/>
    <pc:docChg chg="undo custSel addSld modSld modMainMaster">
      <pc:chgData name="Antonio Liccardi" userId="12f146fe-f5a6-49a1-9eba-e1e2cc91e37c" providerId="ADAL" clId="{B197CF33-B2A1-4D49-AF56-4E1D3B3335B1}" dt="2022-03-07T20:46:05.988" v="487" actId="6549"/>
      <pc:docMkLst>
        <pc:docMk/>
      </pc:docMkLst>
      <pc:sldChg chg="delSp modSp mod">
        <pc:chgData name="Antonio Liccardi" userId="12f146fe-f5a6-49a1-9eba-e1e2cc91e37c" providerId="ADAL" clId="{B197CF33-B2A1-4D49-AF56-4E1D3B3335B1}" dt="2022-03-07T20:38:05.451" v="35" actId="478"/>
        <pc:sldMkLst>
          <pc:docMk/>
          <pc:sldMk cId="3546544212" sldId="261"/>
        </pc:sldMkLst>
        <pc:spChg chg="del">
          <ac:chgData name="Antonio Liccardi" userId="12f146fe-f5a6-49a1-9eba-e1e2cc91e37c" providerId="ADAL" clId="{B197CF33-B2A1-4D49-AF56-4E1D3B3335B1}" dt="2022-03-07T20:38:05.451" v="35" actId="478"/>
          <ac:spMkLst>
            <pc:docMk/>
            <pc:sldMk cId="3546544212" sldId="261"/>
            <ac:spMk id="3" creationId="{089CF889-04EE-413C-A8FE-7811B5582399}"/>
          </ac:spMkLst>
        </pc:spChg>
        <pc:spChg chg="del">
          <ac:chgData name="Antonio Liccardi" userId="12f146fe-f5a6-49a1-9eba-e1e2cc91e37c" providerId="ADAL" clId="{B197CF33-B2A1-4D49-AF56-4E1D3B3335B1}" dt="2022-03-07T20:38:04.241" v="34" actId="478"/>
          <ac:spMkLst>
            <pc:docMk/>
            <pc:sldMk cId="3546544212" sldId="261"/>
            <ac:spMk id="4" creationId="{D19B5FFA-F24F-4BBD-8503-840E6CDC5A34}"/>
          </ac:spMkLst>
        </pc:spChg>
        <pc:spChg chg="mod">
          <ac:chgData name="Antonio Liccardi" userId="12f146fe-f5a6-49a1-9eba-e1e2cc91e37c" providerId="ADAL" clId="{B197CF33-B2A1-4D49-AF56-4E1D3B3335B1}" dt="2022-03-07T20:37:57.444" v="33" actId="20577"/>
          <ac:spMkLst>
            <pc:docMk/>
            <pc:sldMk cId="3546544212" sldId="261"/>
            <ac:spMk id="11" creationId="{FBD99D20-2676-468B-A25B-F6A1E687D376}"/>
          </ac:spMkLst>
        </pc:spChg>
      </pc:sldChg>
      <pc:sldChg chg="addSp delSp modSp new mod modClrScheme chgLayout">
        <pc:chgData name="Antonio Liccardi" userId="12f146fe-f5a6-49a1-9eba-e1e2cc91e37c" providerId="ADAL" clId="{B197CF33-B2A1-4D49-AF56-4E1D3B3335B1}" dt="2022-03-07T20:43:31.030" v="357" actId="27636"/>
        <pc:sldMkLst>
          <pc:docMk/>
          <pc:sldMk cId="786881571" sldId="262"/>
        </pc:sldMkLst>
        <pc:spChg chg="del mod ord">
          <ac:chgData name="Antonio Liccardi" userId="12f146fe-f5a6-49a1-9eba-e1e2cc91e37c" providerId="ADAL" clId="{B197CF33-B2A1-4D49-AF56-4E1D3B3335B1}" dt="2022-03-07T20:41:12.323" v="48" actId="700"/>
          <ac:spMkLst>
            <pc:docMk/>
            <pc:sldMk cId="786881571" sldId="262"/>
            <ac:spMk id="2" creationId="{9A538DBD-8F9B-45E9-81C0-51BED602E259}"/>
          </ac:spMkLst>
        </pc:spChg>
        <pc:spChg chg="del mod ord">
          <ac:chgData name="Antonio Liccardi" userId="12f146fe-f5a6-49a1-9eba-e1e2cc91e37c" providerId="ADAL" clId="{B197CF33-B2A1-4D49-AF56-4E1D3B3335B1}" dt="2022-03-07T20:41:12.323" v="48" actId="700"/>
          <ac:spMkLst>
            <pc:docMk/>
            <pc:sldMk cId="786881571" sldId="262"/>
            <ac:spMk id="3" creationId="{92FAB2A8-A5D0-48E9-B8B5-22705F5F18ED}"/>
          </ac:spMkLst>
        </pc:spChg>
        <pc:spChg chg="del">
          <ac:chgData name="Antonio Liccardi" userId="12f146fe-f5a6-49a1-9eba-e1e2cc91e37c" providerId="ADAL" clId="{B197CF33-B2A1-4D49-AF56-4E1D3B3335B1}" dt="2022-03-07T20:41:12.323" v="48" actId="700"/>
          <ac:spMkLst>
            <pc:docMk/>
            <pc:sldMk cId="786881571" sldId="262"/>
            <ac:spMk id="4" creationId="{BBF78975-B2E5-4C37-BDA9-89F8C2566888}"/>
          </ac:spMkLst>
        </pc:spChg>
        <pc:spChg chg="mod ord">
          <ac:chgData name="Antonio Liccardi" userId="12f146fe-f5a6-49a1-9eba-e1e2cc91e37c" providerId="ADAL" clId="{B197CF33-B2A1-4D49-AF56-4E1D3B3335B1}" dt="2022-03-07T20:41:12.323" v="48" actId="700"/>
          <ac:spMkLst>
            <pc:docMk/>
            <pc:sldMk cId="786881571" sldId="262"/>
            <ac:spMk id="5" creationId="{DFA727EA-5FC4-4949-A12A-F4D0DA562B74}"/>
          </ac:spMkLst>
        </pc:spChg>
        <pc:spChg chg="add mod ord">
          <ac:chgData name="Antonio Liccardi" userId="12f146fe-f5a6-49a1-9eba-e1e2cc91e37c" providerId="ADAL" clId="{B197CF33-B2A1-4D49-AF56-4E1D3B3335B1}" dt="2022-03-07T20:41:19.627" v="59" actId="20577"/>
          <ac:spMkLst>
            <pc:docMk/>
            <pc:sldMk cId="786881571" sldId="262"/>
            <ac:spMk id="6" creationId="{D10746A6-5C69-4889-A098-64E974C58C40}"/>
          </ac:spMkLst>
        </pc:spChg>
        <pc:spChg chg="add mod ord">
          <ac:chgData name="Antonio Liccardi" userId="12f146fe-f5a6-49a1-9eba-e1e2cc91e37c" providerId="ADAL" clId="{B197CF33-B2A1-4D49-AF56-4E1D3B3335B1}" dt="2022-03-07T20:43:31.030" v="357" actId="27636"/>
          <ac:spMkLst>
            <pc:docMk/>
            <pc:sldMk cId="786881571" sldId="262"/>
            <ac:spMk id="7" creationId="{C62CE52A-EB82-490D-A6A5-AEEAE7819AE6}"/>
          </ac:spMkLst>
        </pc:spChg>
        <pc:spChg chg="mod">
          <ac:chgData name="Antonio Liccardi" userId="12f146fe-f5a6-49a1-9eba-e1e2cc91e37c" providerId="ADAL" clId="{B197CF33-B2A1-4D49-AF56-4E1D3B3335B1}" dt="2022-03-07T20:41:28.789" v="60"/>
          <ac:spMkLst>
            <pc:docMk/>
            <pc:sldMk cId="786881571" sldId="262"/>
            <ac:spMk id="9" creationId="{D1E21BE4-0B09-48D9-9B5F-100DF02A41C4}"/>
          </ac:spMkLst>
        </pc:spChg>
        <pc:spChg chg="mod">
          <ac:chgData name="Antonio Liccardi" userId="12f146fe-f5a6-49a1-9eba-e1e2cc91e37c" providerId="ADAL" clId="{B197CF33-B2A1-4D49-AF56-4E1D3B3335B1}" dt="2022-03-07T20:41:28.789" v="60"/>
          <ac:spMkLst>
            <pc:docMk/>
            <pc:sldMk cId="786881571" sldId="262"/>
            <ac:spMk id="10" creationId="{8AC08306-7EC2-4D40-81E8-34846F118D27}"/>
          </ac:spMkLst>
        </pc:spChg>
        <pc:spChg chg="mod">
          <ac:chgData name="Antonio Liccardi" userId="12f146fe-f5a6-49a1-9eba-e1e2cc91e37c" providerId="ADAL" clId="{B197CF33-B2A1-4D49-AF56-4E1D3B3335B1}" dt="2022-03-07T20:41:28.789" v="60"/>
          <ac:spMkLst>
            <pc:docMk/>
            <pc:sldMk cId="786881571" sldId="262"/>
            <ac:spMk id="12" creationId="{642C3C5E-33C6-4817-AF63-93D38AC6E5DA}"/>
          </ac:spMkLst>
        </pc:spChg>
        <pc:spChg chg="mod">
          <ac:chgData name="Antonio Liccardi" userId="12f146fe-f5a6-49a1-9eba-e1e2cc91e37c" providerId="ADAL" clId="{B197CF33-B2A1-4D49-AF56-4E1D3B3335B1}" dt="2022-03-07T20:41:28.789" v="60"/>
          <ac:spMkLst>
            <pc:docMk/>
            <pc:sldMk cId="786881571" sldId="262"/>
            <ac:spMk id="13" creationId="{7279136F-0EC4-46B0-AAFE-4A6E8EB26986}"/>
          </ac:spMkLst>
        </pc:spChg>
        <pc:spChg chg="mod">
          <ac:chgData name="Antonio Liccardi" userId="12f146fe-f5a6-49a1-9eba-e1e2cc91e37c" providerId="ADAL" clId="{B197CF33-B2A1-4D49-AF56-4E1D3B3335B1}" dt="2022-03-07T20:41:28.789" v="60"/>
          <ac:spMkLst>
            <pc:docMk/>
            <pc:sldMk cId="786881571" sldId="262"/>
            <ac:spMk id="15" creationId="{2C6C5F2D-DA0D-40B4-8DEB-4BFE7DCD30D5}"/>
          </ac:spMkLst>
        </pc:spChg>
        <pc:spChg chg="mod">
          <ac:chgData name="Antonio Liccardi" userId="12f146fe-f5a6-49a1-9eba-e1e2cc91e37c" providerId="ADAL" clId="{B197CF33-B2A1-4D49-AF56-4E1D3B3335B1}" dt="2022-03-07T20:41:28.789" v="60"/>
          <ac:spMkLst>
            <pc:docMk/>
            <pc:sldMk cId="786881571" sldId="262"/>
            <ac:spMk id="16" creationId="{92E7C857-E228-42B1-BDBD-096B83C539D6}"/>
          </ac:spMkLst>
        </pc:spChg>
        <pc:spChg chg="mod">
          <ac:chgData name="Antonio Liccardi" userId="12f146fe-f5a6-49a1-9eba-e1e2cc91e37c" providerId="ADAL" clId="{B197CF33-B2A1-4D49-AF56-4E1D3B3335B1}" dt="2022-03-07T20:41:28.789" v="60"/>
          <ac:spMkLst>
            <pc:docMk/>
            <pc:sldMk cId="786881571" sldId="262"/>
            <ac:spMk id="18" creationId="{11C52C6E-6441-4F20-936A-4A023DB2852F}"/>
          </ac:spMkLst>
        </pc:spChg>
        <pc:spChg chg="mod">
          <ac:chgData name="Antonio Liccardi" userId="12f146fe-f5a6-49a1-9eba-e1e2cc91e37c" providerId="ADAL" clId="{B197CF33-B2A1-4D49-AF56-4E1D3B3335B1}" dt="2022-03-07T20:41:28.789" v="60"/>
          <ac:spMkLst>
            <pc:docMk/>
            <pc:sldMk cId="786881571" sldId="262"/>
            <ac:spMk id="19" creationId="{D9E007D4-26BA-462F-B2B6-C22BD2ABC01D}"/>
          </ac:spMkLst>
        </pc:spChg>
        <pc:spChg chg="mod">
          <ac:chgData name="Antonio Liccardi" userId="12f146fe-f5a6-49a1-9eba-e1e2cc91e37c" providerId="ADAL" clId="{B197CF33-B2A1-4D49-AF56-4E1D3B3335B1}" dt="2022-03-07T20:41:28.789" v="60"/>
          <ac:spMkLst>
            <pc:docMk/>
            <pc:sldMk cId="786881571" sldId="262"/>
            <ac:spMk id="21" creationId="{00AE9B93-E930-4641-B603-75C2B193E71E}"/>
          </ac:spMkLst>
        </pc:spChg>
        <pc:spChg chg="mod">
          <ac:chgData name="Antonio Liccardi" userId="12f146fe-f5a6-49a1-9eba-e1e2cc91e37c" providerId="ADAL" clId="{B197CF33-B2A1-4D49-AF56-4E1D3B3335B1}" dt="2022-03-07T20:41:28.789" v="60"/>
          <ac:spMkLst>
            <pc:docMk/>
            <pc:sldMk cId="786881571" sldId="262"/>
            <ac:spMk id="22" creationId="{286A3707-060D-4885-AEE5-C043A116753F}"/>
          </ac:spMkLst>
        </pc:spChg>
        <pc:spChg chg="mod">
          <ac:chgData name="Antonio Liccardi" userId="12f146fe-f5a6-49a1-9eba-e1e2cc91e37c" providerId="ADAL" clId="{B197CF33-B2A1-4D49-AF56-4E1D3B3335B1}" dt="2022-03-07T20:41:28.789" v="60"/>
          <ac:spMkLst>
            <pc:docMk/>
            <pc:sldMk cId="786881571" sldId="262"/>
            <ac:spMk id="24" creationId="{D9C3BA18-17A3-4C00-9153-3215313C2201}"/>
          </ac:spMkLst>
        </pc:spChg>
        <pc:spChg chg="mod">
          <ac:chgData name="Antonio Liccardi" userId="12f146fe-f5a6-49a1-9eba-e1e2cc91e37c" providerId="ADAL" clId="{B197CF33-B2A1-4D49-AF56-4E1D3B3335B1}" dt="2022-03-07T20:41:28.789" v="60"/>
          <ac:spMkLst>
            <pc:docMk/>
            <pc:sldMk cId="786881571" sldId="262"/>
            <ac:spMk id="25" creationId="{64110348-E253-4B1D-81DC-71CBBCE0814A}"/>
          </ac:spMkLst>
        </pc:spChg>
        <pc:grpChg chg="add del mod">
          <ac:chgData name="Antonio Liccardi" userId="12f146fe-f5a6-49a1-9eba-e1e2cc91e37c" providerId="ADAL" clId="{B197CF33-B2A1-4D49-AF56-4E1D3B3335B1}" dt="2022-03-07T20:41:35.197" v="63"/>
          <ac:grpSpMkLst>
            <pc:docMk/>
            <pc:sldMk cId="786881571" sldId="262"/>
            <ac:grpSpMk id="8" creationId="{E7DF66CD-1AC9-4DEE-B481-4E0897DB681E}"/>
          </ac:grpSpMkLst>
        </pc:grpChg>
        <pc:grpChg chg="add del mod">
          <ac:chgData name="Antonio Liccardi" userId="12f146fe-f5a6-49a1-9eba-e1e2cc91e37c" providerId="ADAL" clId="{B197CF33-B2A1-4D49-AF56-4E1D3B3335B1}" dt="2022-03-07T20:41:35.197" v="63"/>
          <ac:grpSpMkLst>
            <pc:docMk/>
            <pc:sldMk cId="786881571" sldId="262"/>
            <ac:grpSpMk id="11" creationId="{2EB6145E-22F5-4332-9F97-5E85387874A9}"/>
          </ac:grpSpMkLst>
        </pc:grpChg>
        <pc:grpChg chg="add del mod">
          <ac:chgData name="Antonio Liccardi" userId="12f146fe-f5a6-49a1-9eba-e1e2cc91e37c" providerId="ADAL" clId="{B197CF33-B2A1-4D49-AF56-4E1D3B3335B1}" dt="2022-03-07T20:41:35.197" v="63"/>
          <ac:grpSpMkLst>
            <pc:docMk/>
            <pc:sldMk cId="786881571" sldId="262"/>
            <ac:grpSpMk id="14" creationId="{01642249-19F4-4902-82B6-181FC1AD1C60}"/>
          </ac:grpSpMkLst>
        </pc:grpChg>
        <pc:grpChg chg="add del mod">
          <ac:chgData name="Antonio Liccardi" userId="12f146fe-f5a6-49a1-9eba-e1e2cc91e37c" providerId="ADAL" clId="{B197CF33-B2A1-4D49-AF56-4E1D3B3335B1}" dt="2022-03-07T20:41:35.197" v="63"/>
          <ac:grpSpMkLst>
            <pc:docMk/>
            <pc:sldMk cId="786881571" sldId="262"/>
            <ac:grpSpMk id="17" creationId="{07275D33-9D10-423D-A479-A1EC38D3A091}"/>
          </ac:grpSpMkLst>
        </pc:grpChg>
        <pc:grpChg chg="add del mod">
          <ac:chgData name="Antonio Liccardi" userId="12f146fe-f5a6-49a1-9eba-e1e2cc91e37c" providerId="ADAL" clId="{B197CF33-B2A1-4D49-AF56-4E1D3B3335B1}" dt="2022-03-07T20:41:35.197" v="63"/>
          <ac:grpSpMkLst>
            <pc:docMk/>
            <pc:sldMk cId="786881571" sldId="262"/>
            <ac:grpSpMk id="20" creationId="{F5D1D331-F5A6-4821-8D19-0CC6480FF59D}"/>
          </ac:grpSpMkLst>
        </pc:grpChg>
        <pc:grpChg chg="add del mod">
          <ac:chgData name="Antonio Liccardi" userId="12f146fe-f5a6-49a1-9eba-e1e2cc91e37c" providerId="ADAL" clId="{B197CF33-B2A1-4D49-AF56-4E1D3B3335B1}" dt="2022-03-07T20:41:35.197" v="63"/>
          <ac:grpSpMkLst>
            <pc:docMk/>
            <pc:sldMk cId="786881571" sldId="262"/>
            <ac:grpSpMk id="23" creationId="{1E0E19BA-125E-4882-ABA0-8616F6CDB70F}"/>
          </ac:grpSpMkLst>
        </pc:grpChg>
      </pc:sldChg>
      <pc:sldChg chg="modSp new mod">
        <pc:chgData name="Antonio Liccardi" userId="12f146fe-f5a6-49a1-9eba-e1e2cc91e37c" providerId="ADAL" clId="{B197CF33-B2A1-4D49-AF56-4E1D3B3335B1}" dt="2022-03-07T20:44:24.399" v="400" actId="20577"/>
        <pc:sldMkLst>
          <pc:docMk/>
          <pc:sldMk cId="1894030575" sldId="263"/>
        </pc:sldMkLst>
        <pc:spChg chg="mod">
          <ac:chgData name="Antonio Liccardi" userId="12f146fe-f5a6-49a1-9eba-e1e2cc91e37c" providerId="ADAL" clId="{B197CF33-B2A1-4D49-AF56-4E1D3B3335B1}" dt="2022-03-07T20:43:49.408" v="364" actId="20577"/>
          <ac:spMkLst>
            <pc:docMk/>
            <pc:sldMk cId="1894030575" sldId="263"/>
            <ac:spMk id="2" creationId="{67E8D2B1-D230-4439-9A22-1125EB122393}"/>
          </ac:spMkLst>
        </pc:spChg>
        <pc:spChg chg="mod">
          <ac:chgData name="Antonio Liccardi" userId="12f146fe-f5a6-49a1-9eba-e1e2cc91e37c" providerId="ADAL" clId="{B197CF33-B2A1-4D49-AF56-4E1D3B3335B1}" dt="2022-03-07T20:44:24.399" v="400" actId="20577"/>
          <ac:spMkLst>
            <pc:docMk/>
            <pc:sldMk cId="1894030575" sldId="263"/>
            <ac:spMk id="3" creationId="{239EDE3C-7E0E-4517-BBEB-E873DE6EE2FC}"/>
          </ac:spMkLst>
        </pc:spChg>
      </pc:sldChg>
      <pc:sldChg chg="modSp new mod">
        <pc:chgData name="Antonio Liccardi" userId="12f146fe-f5a6-49a1-9eba-e1e2cc91e37c" providerId="ADAL" clId="{B197CF33-B2A1-4D49-AF56-4E1D3B3335B1}" dt="2022-03-07T20:44:46.619" v="410"/>
        <pc:sldMkLst>
          <pc:docMk/>
          <pc:sldMk cId="2552177131" sldId="264"/>
        </pc:sldMkLst>
        <pc:spChg chg="mod">
          <ac:chgData name="Antonio Liccardi" userId="12f146fe-f5a6-49a1-9eba-e1e2cc91e37c" providerId="ADAL" clId="{B197CF33-B2A1-4D49-AF56-4E1D3B3335B1}" dt="2022-03-07T20:44:39.426" v="409" actId="20577"/>
          <ac:spMkLst>
            <pc:docMk/>
            <pc:sldMk cId="2552177131" sldId="264"/>
            <ac:spMk id="2" creationId="{D9D13EE0-882C-4AAB-A841-6A9ABA166399}"/>
          </ac:spMkLst>
        </pc:spChg>
        <pc:spChg chg="mod">
          <ac:chgData name="Antonio Liccardi" userId="12f146fe-f5a6-49a1-9eba-e1e2cc91e37c" providerId="ADAL" clId="{B197CF33-B2A1-4D49-AF56-4E1D3B3335B1}" dt="2022-03-07T20:44:46.619" v="410"/>
          <ac:spMkLst>
            <pc:docMk/>
            <pc:sldMk cId="2552177131" sldId="264"/>
            <ac:spMk id="3" creationId="{968A3355-A36D-4C39-BCAC-66E6985C804E}"/>
          </ac:spMkLst>
        </pc:spChg>
      </pc:sldChg>
      <pc:sldChg chg="modSp new mod">
        <pc:chgData name="Antonio Liccardi" userId="12f146fe-f5a6-49a1-9eba-e1e2cc91e37c" providerId="ADAL" clId="{B197CF33-B2A1-4D49-AF56-4E1D3B3335B1}" dt="2022-03-07T20:46:05.988" v="487" actId="6549"/>
        <pc:sldMkLst>
          <pc:docMk/>
          <pc:sldMk cId="2327565144" sldId="265"/>
        </pc:sldMkLst>
        <pc:spChg chg="mod">
          <ac:chgData name="Antonio Liccardi" userId="12f146fe-f5a6-49a1-9eba-e1e2cc91e37c" providerId="ADAL" clId="{B197CF33-B2A1-4D49-AF56-4E1D3B3335B1}" dt="2022-03-07T20:44:58.666" v="427" actId="20577"/>
          <ac:spMkLst>
            <pc:docMk/>
            <pc:sldMk cId="2327565144" sldId="265"/>
            <ac:spMk id="2" creationId="{D74F9C60-FDCA-4486-9F76-446F2A8FBCF5}"/>
          </ac:spMkLst>
        </pc:spChg>
        <pc:spChg chg="mod">
          <ac:chgData name="Antonio Liccardi" userId="12f146fe-f5a6-49a1-9eba-e1e2cc91e37c" providerId="ADAL" clId="{B197CF33-B2A1-4D49-AF56-4E1D3B3335B1}" dt="2022-03-07T20:46:05.988" v="487" actId="6549"/>
          <ac:spMkLst>
            <pc:docMk/>
            <pc:sldMk cId="2327565144" sldId="265"/>
            <ac:spMk id="3" creationId="{338D4F07-84A4-4218-BFF4-80FD439EC51D}"/>
          </ac:spMkLst>
        </pc:spChg>
      </pc:sldChg>
      <pc:sldMasterChg chg="addSldLayout delSldLayout modSldLayout">
        <pc:chgData name="Antonio Liccardi" userId="12f146fe-f5a6-49a1-9eba-e1e2cc91e37c" providerId="ADAL" clId="{B197CF33-B2A1-4D49-AF56-4E1D3B3335B1}" dt="2022-03-07T20:41:04.754" v="47" actId="6014"/>
        <pc:sldMasterMkLst>
          <pc:docMk/>
          <pc:sldMasterMk cId="1193243541" sldId="2147483648"/>
        </pc:sldMasterMkLst>
        <pc:sldLayoutChg chg="new del mod">
          <pc:chgData name="Antonio Liccardi" userId="12f146fe-f5a6-49a1-9eba-e1e2cc91e37c" providerId="ADAL" clId="{B197CF33-B2A1-4D49-AF56-4E1D3B3335B1}" dt="2022-03-07T20:39:08.681" v="41" actId="2696"/>
          <pc:sldLayoutMkLst>
            <pc:docMk/>
            <pc:sldMasterMk cId="1193243541" sldId="2147483648"/>
            <pc:sldLayoutMk cId="235799955" sldId="2147483659"/>
          </pc:sldLayoutMkLst>
        </pc:sldLayoutChg>
        <pc:sldLayoutChg chg="delSp modSp add mod modTransition">
          <pc:chgData name="Antonio Liccardi" userId="12f146fe-f5a6-49a1-9eba-e1e2cc91e37c" providerId="ADAL" clId="{B197CF33-B2A1-4D49-AF56-4E1D3B3335B1}" dt="2022-03-07T20:41:04.754" v="47" actId="6014"/>
          <pc:sldLayoutMkLst>
            <pc:docMk/>
            <pc:sldMasterMk cId="1193243541" sldId="2147483648"/>
            <pc:sldLayoutMk cId="2487141569" sldId="2147483659"/>
          </pc:sldLayoutMkLst>
          <pc:spChg chg="mod">
            <ac:chgData name="Antonio Liccardi" userId="12f146fe-f5a6-49a1-9eba-e1e2cc91e37c" providerId="ADAL" clId="{B197CF33-B2A1-4D49-AF56-4E1D3B3335B1}" dt="2022-03-07T20:40:29.319" v="46" actId="14100"/>
            <ac:spMkLst>
              <pc:docMk/>
              <pc:sldMasterMk cId="1193243541" sldId="2147483648"/>
              <pc:sldLayoutMk cId="2487141569" sldId="2147483659"/>
              <ac:spMk id="3" creationId="{27ACA812-6EDD-4CB3-B3AE-90D14F185651}"/>
            </ac:spMkLst>
          </pc:spChg>
          <pc:spChg chg="del">
            <ac:chgData name="Antonio Liccardi" userId="12f146fe-f5a6-49a1-9eba-e1e2cc91e37c" providerId="ADAL" clId="{B197CF33-B2A1-4D49-AF56-4E1D3B3335B1}" dt="2022-03-07T20:40:24.275" v="45" actId="478"/>
            <ac:spMkLst>
              <pc:docMk/>
              <pc:sldMasterMk cId="1193243541" sldId="2147483648"/>
              <pc:sldLayoutMk cId="2487141569" sldId="2147483659"/>
              <ac:spMk id="4" creationId="{E41671BA-F808-4FAB-B0DC-7E69E40A51E4}"/>
            </ac:spMkLst>
          </pc:spChg>
        </pc:sldLayoutChg>
        <pc:sldLayoutChg chg="new del mod">
          <pc:chgData name="Antonio Liccardi" userId="12f146fe-f5a6-49a1-9eba-e1e2cc91e37c" providerId="ADAL" clId="{B197CF33-B2A1-4D49-AF56-4E1D3B3335B1}" dt="2022-03-07T20:38:42.785" v="38" actId="11236"/>
          <pc:sldLayoutMkLst>
            <pc:docMk/>
            <pc:sldMasterMk cId="1193243541" sldId="2147483648"/>
            <pc:sldLayoutMk cId="2940364930" sldId="2147483659"/>
          </pc:sldLayoutMkLst>
        </pc:sldLayoutChg>
        <pc:sldLayoutChg chg="del">
          <pc:chgData name="Antonio Liccardi" userId="12f146fe-f5a6-49a1-9eba-e1e2cc91e37c" providerId="ADAL" clId="{B197CF33-B2A1-4D49-AF56-4E1D3B3335B1}" dt="2022-03-07T20:38:55.024" v="39" actId="2696"/>
          <pc:sldLayoutMkLst>
            <pc:docMk/>
            <pc:sldMasterMk cId="1193243541" sldId="2147483648"/>
            <pc:sldLayoutMk cId="3302160925" sldId="2147483659"/>
          </pc:sldLayoutMkLst>
        </pc:sldLayoutChg>
        <pc:sldLayoutChg chg="new del mod">
          <pc:chgData name="Antonio Liccardi" userId="12f146fe-f5a6-49a1-9eba-e1e2cc91e37c" providerId="ADAL" clId="{B197CF33-B2A1-4D49-AF56-4E1D3B3335B1}" dt="2022-03-07T20:40:19.580" v="44" actId="11236"/>
          <pc:sldLayoutMkLst>
            <pc:docMk/>
            <pc:sldMasterMk cId="1193243541" sldId="2147483648"/>
            <pc:sldLayoutMk cId="3420012107" sldId="2147483660"/>
          </pc:sldLayoutMkLst>
        </pc:sldLayoutChg>
      </pc:sldMasterChg>
    </pc:docChg>
  </pc:docChgLst>
  <pc:docChgLst>
    <pc:chgData name="Antonio Liccardi" userId="12f146fe-f5a6-49a1-9eba-e1e2cc91e37c" providerId="ADAL" clId="{1E218097-BA66-4078-AAA7-E6F80A8CCDB4}"/>
    <pc:docChg chg="custSel addSld delSld modSld">
      <pc:chgData name="Antonio Liccardi" userId="12f146fe-f5a6-49a1-9eba-e1e2cc91e37c" providerId="ADAL" clId="{1E218097-BA66-4078-AAA7-E6F80A8CCDB4}" dt="2022-03-15T00:45:31.529" v="2331" actId="1076"/>
      <pc:docMkLst>
        <pc:docMk/>
      </pc:docMkLst>
      <pc:sldChg chg="modSp mod">
        <pc:chgData name="Antonio Liccardi" userId="12f146fe-f5a6-49a1-9eba-e1e2cc91e37c" providerId="ADAL" clId="{1E218097-BA66-4078-AAA7-E6F80A8CCDB4}" dt="2022-03-14T22:49:08.295" v="5" actId="20577"/>
        <pc:sldMkLst>
          <pc:docMk/>
          <pc:sldMk cId="3646455512" sldId="256"/>
        </pc:sldMkLst>
        <pc:spChg chg="mod">
          <ac:chgData name="Antonio Liccardi" userId="12f146fe-f5a6-49a1-9eba-e1e2cc91e37c" providerId="ADAL" clId="{1E218097-BA66-4078-AAA7-E6F80A8CCDB4}" dt="2022-03-14T22:49:08.295" v="5" actId="20577"/>
          <ac:spMkLst>
            <pc:docMk/>
            <pc:sldMk cId="3646455512" sldId="256"/>
            <ac:spMk id="2" creationId="{F22CC88D-8728-4592-83D0-BFA1B9CC938A}"/>
          </ac:spMkLst>
        </pc:spChg>
      </pc:sldChg>
      <pc:sldChg chg="del">
        <pc:chgData name="Antonio Liccardi" userId="12f146fe-f5a6-49a1-9eba-e1e2cc91e37c" providerId="ADAL" clId="{1E218097-BA66-4078-AAA7-E6F80A8CCDB4}" dt="2022-03-14T22:49:13.615" v="6" actId="47"/>
        <pc:sldMkLst>
          <pc:docMk/>
          <pc:sldMk cId="2846538008" sldId="261"/>
        </pc:sldMkLst>
      </pc:sldChg>
      <pc:sldChg chg="addSp delSp modSp new mod modClrScheme chgLayout">
        <pc:chgData name="Antonio Liccardi" userId="12f146fe-f5a6-49a1-9eba-e1e2cc91e37c" providerId="ADAL" clId="{1E218097-BA66-4078-AAA7-E6F80A8CCDB4}" dt="2022-03-14T23:05:00.460" v="13" actId="478"/>
        <pc:sldMkLst>
          <pc:docMk/>
          <pc:sldMk cId="3927889990" sldId="261"/>
        </pc:sldMkLst>
        <pc:spChg chg="del mod ord">
          <ac:chgData name="Antonio Liccardi" userId="12f146fe-f5a6-49a1-9eba-e1e2cc91e37c" providerId="ADAL" clId="{1E218097-BA66-4078-AAA7-E6F80A8CCDB4}" dt="2022-03-14T23:03:56.560" v="8" actId="700"/>
          <ac:spMkLst>
            <pc:docMk/>
            <pc:sldMk cId="3927889990" sldId="261"/>
            <ac:spMk id="2" creationId="{43840AA1-A330-4D7C-BCF0-CD86B3AF7BC2}"/>
          </ac:spMkLst>
        </pc:spChg>
        <pc:spChg chg="del mod ord">
          <ac:chgData name="Antonio Liccardi" userId="12f146fe-f5a6-49a1-9eba-e1e2cc91e37c" providerId="ADAL" clId="{1E218097-BA66-4078-AAA7-E6F80A8CCDB4}" dt="2022-03-14T23:03:56.560" v="8" actId="700"/>
          <ac:spMkLst>
            <pc:docMk/>
            <pc:sldMk cId="3927889990" sldId="261"/>
            <ac:spMk id="3" creationId="{8473C456-C736-4C71-9731-0210D5DD27E1}"/>
          </ac:spMkLst>
        </pc:spChg>
        <pc:spChg chg="del">
          <ac:chgData name="Antonio Liccardi" userId="12f146fe-f5a6-49a1-9eba-e1e2cc91e37c" providerId="ADAL" clId="{1E218097-BA66-4078-AAA7-E6F80A8CCDB4}" dt="2022-03-14T23:03:56.560" v="8" actId="700"/>
          <ac:spMkLst>
            <pc:docMk/>
            <pc:sldMk cId="3927889990" sldId="261"/>
            <ac:spMk id="4" creationId="{203F4493-BEA1-4875-A6CC-11BFCE989D10}"/>
          </ac:spMkLst>
        </pc:spChg>
        <pc:spChg chg="mod ord">
          <ac:chgData name="Antonio Liccardi" userId="12f146fe-f5a6-49a1-9eba-e1e2cc91e37c" providerId="ADAL" clId="{1E218097-BA66-4078-AAA7-E6F80A8CCDB4}" dt="2022-03-14T23:03:56.560" v="8" actId="700"/>
          <ac:spMkLst>
            <pc:docMk/>
            <pc:sldMk cId="3927889990" sldId="261"/>
            <ac:spMk id="5" creationId="{5AB35994-01E2-4199-A485-E1A32871E5F3}"/>
          </ac:spMkLst>
        </pc:spChg>
        <pc:spChg chg="add mod ord">
          <ac:chgData name="Antonio Liccardi" userId="12f146fe-f5a6-49a1-9eba-e1e2cc91e37c" providerId="ADAL" clId="{1E218097-BA66-4078-AAA7-E6F80A8CCDB4}" dt="2022-03-14T23:04:45.920" v="9"/>
          <ac:spMkLst>
            <pc:docMk/>
            <pc:sldMk cId="3927889990" sldId="261"/>
            <ac:spMk id="6" creationId="{DAB97699-6A10-4640-AA55-0925C6ABC87B}"/>
          </ac:spMkLst>
        </pc:spChg>
        <pc:spChg chg="add mod ord">
          <ac:chgData name="Antonio Liccardi" userId="12f146fe-f5a6-49a1-9eba-e1e2cc91e37c" providerId="ADAL" clId="{1E218097-BA66-4078-AAA7-E6F80A8CCDB4}" dt="2022-03-14T23:03:56.560" v="8" actId="700"/>
          <ac:spMkLst>
            <pc:docMk/>
            <pc:sldMk cId="3927889990" sldId="261"/>
            <ac:spMk id="7" creationId="{96FF070B-D854-4A53-96A1-EA870F090542}"/>
          </ac:spMkLst>
        </pc:spChg>
        <pc:spChg chg="add del mod">
          <ac:chgData name="Antonio Liccardi" userId="12f146fe-f5a6-49a1-9eba-e1e2cc91e37c" providerId="ADAL" clId="{1E218097-BA66-4078-AAA7-E6F80A8CCDB4}" dt="2022-03-14T23:05:00.460" v="13" actId="478"/>
          <ac:spMkLst>
            <pc:docMk/>
            <pc:sldMk cId="3927889990" sldId="261"/>
            <ac:spMk id="8" creationId="{674DB334-42D0-4DAF-A6A3-3691FD1F2269}"/>
          </ac:spMkLst>
        </pc:spChg>
        <pc:spChg chg="add mod">
          <ac:chgData name="Antonio Liccardi" userId="12f146fe-f5a6-49a1-9eba-e1e2cc91e37c" providerId="ADAL" clId="{1E218097-BA66-4078-AAA7-E6F80A8CCDB4}" dt="2022-03-14T23:04:56.097" v="12" actId="1076"/>
          <ac:spMkLst>
            <pc:docMk/>
            <pc:sldMk cId="3927889990" sldId="261"/>
            <ac:spMk id="11" creationId="{09EB016A-E93C-404C-B382-1FE3C31FD4E4}"/>
          </ac:spMkLst>
        </pc:spChg>
        <pc:picChg chg="add mod">
          <ac:chgData name="Antonio Liccardi" userId="12f146fe-f5a6-49a1-9eba-e1e2cc91e37c" providerId="ADAL" clId="{1E218097-BA66-4078-AAA7-E6F80A8CCDB4}" dt="2022-03-14T23:04:56.097" v="12" actId="1076"/>
          <ac:picMkLst>
            <pc:docMk/>
            <pc:sldMk cId="3927889990" sldId="261"/>
            <ac:picMk id="9" creationId="{08667A2B-2099-4E0C-B280-35DD5A9F4D8B}"/>
          </ac:picMkLst>
        </pc:picChg>
        <pc:picChg chg="add mod">
          <ac:chgData name="Antonio Liccardi" userId="12f146fe-f5a6-49a1-9eba-e1e2cc91e37c" providerId="ADAL" clId="{1E218097-BA66-4078-AAA7-E6F80A8CCDB4}" dt="2022-03-14T23:04:56.097" v="12" actId="1076"/>
          <ac:picMkLst>
            <pc:docMk/>
            <pc:sldMk cId="3927889990" sldId="261"/>
            <ac:picMk id="10" creationId="{ED8A22F2-1FBB-4727-A96D-AA0F18786AFB}"/>
          </ac:picMkLst>
        </pc:picChg>
      </pc:sldChg>
      <pc:sldChg chg="del">
        <pc:chgData name="Antonio Liccardi" userId="12f146fe-f5a6-49a1-9eba-e1e2cc91e37c" providerId="ADAL" clId="{1E218097-BA66-4078-AAA7-E6F80A8CCDB4}" dt="2022-03-14T22:49:13.615" v="6" actId="47"/>
        <pc:sldMkLst>
          <pc:docMk/>
          <pc:sldMk cId="984736784" sldId="262"/>
        </pc:sldMkLst>
      </pc:sldChg>
      <pc:sldChg chg="modSp new mod">
        <pc:chgData name="Antonio Liccardi" userId="12f146fe-f5a6-49a1-9eba-e1e2cc91e37c" providerId="ADAL" clId="{1E218097-BA66-4078-AAA7-E6F80A8CCDB4}" dt="2022-03-14T23:05:16.189" v="16"/>
        <pc:sldMkLst>
          <pc:docMk/>
          <pc:sldMk cId="3992444051" sldId="262"/>
        </pc:sldMkLst>
        <pc:spChg chg="mod">
          <ac:chgData name="Antonio Liccardi" userId="12f146fe-f5a6-49a1-9eba-e1e2cc91e37c" providerId="ADAL" clId="{1E218097-BA66-4078-AAA7-E6F80A8CCDB4}" dt="2022-03-14T23:05:11.753" v="15"/>
          <ac:spMkLst>
            <pc:docMk/>
            <pc:sldMk cId="3992444051" sldId="262"/>
            <ac:spMk id="2" creationId="{67E2AB4F-7F3F-425D-B8B1-C67CE5E12A68}"/>
          </ac:spMkLst>
        </pc:spChg>
        <pc:spChg chg="mod">
          <ac:chgData name="Antonio Liccardi" userId="12f146fe-f5a6-49a1-9eba-e1e2cc91e37c" providerId="ADAL" clId="{1E218097-BA66-4078-AAA7-E6F80A8CCDB4}" dt="2022-03-14T23:05:16.189" v="16"/>
          <ac:spMkLst>
            <pc:docMk/>
            <pc:sldMk cId="3992444051" sldId="262"/>
            <ac:spMk id="3" creationId="{80181653-B312-4718-B914-AB217912A46D}"/>
          </ac:spMkLst>
        </pc:spChg>
      </pc:sldChg>
      <pc:sldChg chg="addSp modSp new mod">
        <pc:chgData name="Antonio Liccardi" userId="12f146fe-f5a6-49a1-9eba-e1e2cc91e37c" providerId="ADAL" clId="{1E218097-BA66-4078-AAA7-E6F80A8CCDB4}" dt="2022-03-14T23:05:33.810" v="20" actId="1076"/>
        <pc:sldMkLst>
          <pc:docMk/>
          <pc:sldMk cId="748458132" sldId="263"/>
        </pc:sldMkLst>
        <pc:spChg chg="mod">
          <ac:chgData name="Antonio Liccardi" userId="12f146fe-f5a6-49a1-9eba-e1e2cc91e37c" providerId="ADAL" clId="{1E218097-BA66-4078-AAA7-E6F80A8CCDB4}" dt="2022-03-14T23:05:24.402" v="18"/>
          <ac:spMkLst>
            <pc:docMk/>
            <pc:sldMk cId="748458132" sldId="263"/>
            <ac:spMk id="2" creationId="{137C5D75-A8C4-43DC-9291-90185D8A754D}"/>
          </ac:spMkLst>
        </pc:spChg>
        <pc:spChg chg="add mod">
          <ac:chgData name="Antonio Liccardi" userId="12f146fe-f5a6-49a1-9eba-e1e2cc91e37c" providerId="ADAL" clId="{1E218097-BA66-4078-AAA7-E6F80A8CCDB4}" dt="2022-03-14T23:05:33.810" v="20" actId="1076"/>
          <ac:spMkLst>
            <pc:docMk/>
            <pc:sldMk cId="748458132" sldId="263"/>
            <ac:spMk id="5" creationId="{28B6CCB8-CDCD-4856-AB45-8A3C74A8A3D8}"/>
          </ac:spMkLst>
        </pc:spChg>
        <pc:picChg chg="add mod">
          <ac:chgData name="Antonio Liccardi" userId="12f146fe-f5a6-49a1-9eba-e1e2cc91e37c" providerId="ADAL" clId="{1E218097-BA66-4078-AAA7-E6F80A8CCDB4}" dt="2022-03-14T23:05:33.810" v="20" actId="1076"/>
          <ac:picMkLst>
            <pc:docMk/>
            <pc:sldMk cId="748458132" sldId="263"/>
            <ac:picMk id="6" creationId="{A4F5DCA7-D886-418E-AF3F-846A41408185}"/>
          </ac:picMkLst>
        </pc:picChg>
      </pc:sldChg>
      <pc:sldChg chg="del">
        <pc:chgData name="Antonio Liccardi" userId="12f146fe-f5a6-49a1-9eba-e1e2cc91e37c" providerId="ADAL" clId="{1E218097-BA66-4078-AAA7-E6F80A8CCDB4}" dt="2022-03-14T22:49:13.615" v="6" actId="47"/>
        <pc:sldMkLst>
          <pc:docMk/>
          <pc:sldMk cId="1963853877" sldId="263"/>
        </pc:sldMkLst>
      </pc:sldChg>
      <pc:sldChg chg="del">
        <pc:chgData name="Antonio Liccardi" userId="12f146fe-f5a6-49a1-9eba-e1e2cc91e37c" providerId="ADAL" clId="{1E218097-BA66-4078-AAA7-E6F80A8CCDB4}" dt="2022-03-14T22:49:13.615" v="6" actId="47"/>
        <pc:sldMkLst>
          <pc:docMk/>
          <pc:sldMk cId="1158252599" sldId="264"/>
        </pc:sldMkLst>
      </pc:sldChg>
      <pc:sldChg chg="modSp new mod">
        <pc:chgData name="Antonio Liccardi" userId="12f146fe-f5a6-49a1-9eba-e1e2cc91e37c" providerId="ADAL" clId="{1E218097-BA66-4078-AAA7-E6F80A8CCDB4}" dt="2022-03-14T23:05:50.023" v="24" actId="27636"/>
        <pc:sldMkLst>
          <pc:docMk/>
          <pc:sldMk cId="3514185667" sldId="264"/>
        </pc:sldMkLst>
        <pc:spChg chg="mod">
          <ac:chgData name="Antonio Liccardi" userId="12f146fe-f5a6-49a1-9eba-e1e2cc91e37c" providerId="ADAL" clId="{1E218097-BA66-4078-AAA7-E6F80A8CCDB4}" dt="2022-03-14T23:05:45.597" v="22"/>
          <ac:spMkLst>
            <pc:docMk/>
            <pc:sldMk cId="3514185667" sldId="264"/>
            <ac:spMk id="2" creationId="{7C9EA301-21A3-4A3C-8374-13202BC1E868}"/>
          </ac:spMkLst>
        </pc:spChg>
        <pc:spChg chg="mod">
          <ac:chgData name="Antonio Liccardi" userId="12f146fe-f5a6-49a1-9eba-e1e2cc91e37c" providerId="ADAL" clId="{1E218097-BA66-4078-AAA7-E6F80A8CCDB4}" dt="2022-03-14T23:05:50.023" v="24" actId="27636"/>
          <ac:spMkLst>
            <pc:docMk/>
            <pc:sldMk cId="3514185667" sldId="264"/>
            <ac:spMk id="3" creationId="{5A280051-5829-4D6A-8750-BA326C617FC7}"/>
          </ac:spMkLst>
        </pc:spChg>
      </pc:sldChg>
      <pc:sldChg chg="addSp delSp modSp new mod">
        <pc:chgData name="Antonio Liccardi" userId="12f146fe-f5a6-49a1-9eba-e1e2cc91e37c" providerId="ADAL" clId="{1E218097-BA66-4078-AAA7-E6F80A8CCDB4}" dt="2022-03-14T23:06:30.130" v="37" actId="5793"/>
        <pc:sldMkLst>
          <pc:docMk/>
          <pc:sldMk cId="355004840" sldId="265"/>
        </pc:sldMkLst>
        <pc:spChg chg="mod">
          <ac:chgData name="Antonio Liccardi" userId="12f146fe-f5a6-49a1-9eba-e1e2cc91e37c" providerId="ADAL" clId="{1E218097-BA66-4078-AAA7-E6F80A8CCDB4}" dt="2022-03-14T23:05:58.152" v="26"/>
          <ac:spMkLst>
            <pc:docMk/>
            <pc:sldMk cId="355004840" sldId="265"/>
            <ac:spMk id="2" creationId="{13AB7047-97AF-4C1C-8370-D3A98C95F825}"/>
          </ac:spMkLst>
        </pc:spChg>
        <pc:spChg chg="del">
          <ac:chgData name="Antonio Liccardi" userId="12f146fe-f5a6-49a1-9eba-e1e2cc91e37c" providerId="ADAL" clId="{1E218097-BA66-4078-AAA7-E6F80A8CCDB4}" dt="2022-03-14T23:06:14.873" v="29" actId="478"/>
          <ac:spMkLst>
            <pc:docMk/>
            <pc:sldMk cId="355004840" sldId="265"/>
            <ac:spMk id="3" creationId="{2324DF61-537F-42B8-B46A-DA1F282CCEF6}"/>
          </ac:spMkLst>
        </pc:spChg>
        <pc:spChg chg="add mod">
          <ac:chgData name="Antonio Liccardi" userId="12f146fe-f5a6-49a1-9eba-e1e2cc91e37c" providerId="ADAL" clId="{1E218097-BA66-4078-AAA7-E6F80A8CCDB4}" dt="2022-03-14T23:06:30.130" v="37" actId="5793"/>
          <ac:spMkLst>
            <pc:docMk/>
            <pc:sldMk cId="355004840" sldId="265"/>
            <ac:spMk id="5" creationId="{08E4C7EB-0995-46E4-B8A2-F7A8EF8D77B3}"/>
          </ac:spMkLst>
        </pc:spChg>
        <pc:spChg chg="add mod">
          <ac:chgData name="Antonio Liccardi" userId="12f146fe-f5a6-49a1-9eba-e1e2cc91e37c" providerId="ADAL" clId="{1E218097-BA66-4078-AAA7-E6F80A8CCDB4}" dt="2022-03-14T23:06:23.811" v="31" actId="1076"/>
          <ac:spMkLst>
            <pc:docMk/>
            <pc:sldMk cId="355004840" sldId="265"/>
            <ac:spMk id="6" creationId="{B59ACB26-3646-4042-A59F-528FF0D290A1}"/>
          </ac:spMkLst>
        </pc:spChg>
      </pc:sldChg>
      <pc:sldChg chg="del">
        <pc:chgData name="Antonio Liccardi" userId="12f146fe-f5a6-49a1-9eba-e1e2cc91e37c" providerId="ADAL" clId="{1E218097-BA66-4078-AAA7-E6F80A8CCDB4}" dt="2022-03-14T22:49:13.615" v="6" actId="47"/>
        <pc:sldMkLst>
          <pc:docMk/>
          <pc:sldMk cId="3652797053" sldId="265"/>
        </pc:sldMkLst>
      </pc:sldChg>
      <pc:sldChg chg="del">
        <pc:chgData name="Antonio Liccardi" userId="12f146fe-f5a6-49a1-9eba-e1e2cc91e37c" providerId="ADAL" clId="{1E218097-BA66-4078-AAA7-E6F80A8CCDB4}" dt="2022-03-14T22:49:13.615" v="6" actId="47"/>
        <pc:sldMkLst>
          <pc:docMk/>
          <pc:sldMk cId="701265479" sldId="266"/>
        </pc:sldMkLst>
      </pc:sldChg>
      <pc:sldChg chg="modSp new mod">
        <pc:chgData name="Antonio Liccardi" userId="12f146fe-f5a6-49a1-9eba-e1e2cc91e37c" providerId="ADAL" clId="{1E218097-BA66-4078-AAA7-E6F80A8CCDB4}" dt="2022-03-14T23:17:30.784" v="272" actId="113"/>
        <pc:sldMkLst>
          <pc:docMk/>
          <pc:sldMk cId="1423643353" sldId="266"/>
        </pc:sldMkLst>
        <pc:spChg chg="mod">
          <ac:chgData name="Antonio Liccardi" userId="12f146fe-f5a6-49a1-9eba-e1e2cc91e37c" providerId="ADAL" clId="{1E218097-BA66-4078-AAA7-E6F80A8CCDB4}" dt="2022-03-14T23:06:49.958" v="45" actId="113"/>
          <ac:spMkLst>
            <pc:docMk/>
            <pc:sldMk cId="1423643353" sldId="266"/>
            <ac:spMk id="2" creationId="{2CF1CCD7-D211-4C82-AC3B-B7AC46F6A77F}"/>
          </ac:spMkLst>
        </pc:spChg>
        <pc:spChg chg="mod">
          <ac:chgData name="Antonio Liccardi" userId="12f146fe-f5a6-49a1-9eba-e1e2cc91e37c" providerId="ADAL" clId="{1E218097-BA66-4078-AAA7-E6F80A8CCDB4}" dt="2022-03-14T23:17:30.784" v="272" actId="113"/>
          <ac:spMkLst>
            <pc:docMk/>
            <pc:sldMk cId="1423643353" sldId="266"/>
            <ac:spMk id="3" creationId="{E548C9E4-29E1-4278-AC9A-2B85FBE8BD06}"/>
          </ac:spMkLst>
        </pc:spChg>
      </pc:sldChg>
      <pc:sldChg chg="modSp new mod">
        <pc:chgData name="Antonio Liccardi" userId="12f146fe-f5a6-49a1-9eba-e1e2cc91e37c" providerId="ADAL" clId="{1E218097-BA66-4078-AAA7-E6F80A8CCDB4}" dt="2022-03-14T23:07:08.543" v="50" actId="113"/>
        <pc:sldMkLst>
          <pc:docMk/>
          <pc:sldMk cId="1254319041" sldId="267"/>
        </pc:sldMkLst>
        <pc:spChg chg="mod">
          <ac:chgData name="Antonio Liccardi" userId="12f146fe-f5a6-49a1-9eba-e1e2cc91e37c" providerId="ADAL" clId="{1E218097-BA66-4078-AAA7-E6F80A8CCDB4}" dt="2022-03-14T23:07:02.960" v="48"/>
          <ac:spMkLst>
            <pc:docMk/>
            <pc:sldMk cId="1254319041" sldId="267"/>
            <ac:spMk id="2" creationId="{D98CCAB4-38C1-413D-A556-36D9C298BE7C}"/>
          </ac:spMkLst>
        </pc:spChg>
        <pc:spChg chg="mod">
          <ac:chgData name="Antonio Liccardi" userId="12f146fe-f5a6-49a1-9eba-e1e2cc91e37c" providerId="ADAL" clId="{1E218097-BA66-4078-AAA7-E6F80A8CCDB4}" dt="2022-03-14T23:07:08.543" v="50" actId="113"/>
          <ac:spMkLst>
            <pc:docMk/>
            <pc:sldMk cId="1254319041" sldId="267"/>
            <ac:spMk id="3" creationId="{68D205F8-73AD-491E-B270-EF5BEFDE4C2E}"/>
          </ac:spMkLst>
        </pc:spChg>
      </pc:sldChg>
      <pc:sldChg chg="del">
        <pc:chgData name="Antonio Liccardi" userId="12f146fe-f5a6-49a1-9eba-e1e2cc91e37c" providerId="ADAL" clId="{1E218097-BA66-4078-AAA7-E6F80A8CCDB4}" dt="2022-03-14T22:49:13.615" v="6" actId="47"/>
        <pc:sldMkLst>
          <pc:docMk/>
          <pc:sldMk cId="2802458142" sldId="267"/>
        </pc:sldMkLst>
      </pc:sldChg>
      <pc:sldChg chg="del">
        <pc:chgData name="Antonio Liccardi" userId="12f146fe-f5a6-49a1-9eba-e1e2cc91e37c" providerId="ADAL" clId="{1E218097-BA66-4078-AAA7-E6F80A8CCDB4}" dt="2022-03-14T22:49:13.615" v="6" actId="47"/>
        <pc:sldMkLst>
          <pc:docMk/>
          <pc:sldMk cId="1649036911" sldId="268"/>
        </pc:sldMkLst>
      </pc:sldChg>
      <pc:sldChg chg="addSp delSp modSp new mod modClrScheme chgLayout">
        <pc:chgData name="Antonio Liccardi" userId="12f146fe-f5a6-49a1-9eba-e1e2cc91e37c" providerId="ADAL" clId="{1E218097-BA66-4078-AAA7-E6F80A8CCDB4}" dt="2022-03-14T23:48:37.719" v="294" actId="20577"/>
        <pc:sldMkLst>
          <pc:docMk/>
          <pc:sldMk cId="3534134381" sldId="268"/>
        </pc:sldMkLst>
        <pc:spChg chg="del mod ord">
          <ac:chgData name="Antonio Liccardi" userId="12f146fe-f5a6-49a1-9eba-e1e2cc91e37c" providerId="ADAL" clId="{1E218097-BA66-4078-AAA7-E6F80A8CCDB4}" dt="2022-03-14T23:48:32.591" v="273" actId="700"/>
          <ac:spMkLst>
            <pc:docMk/>
            <pc:sldMk cId="3534134381" sldId="268"/>
            <ac:spMk id="2" creationId="{71288965-70BC-4D5C-9DFA-B97459EB3C7F}"/>
          </ac:spMkLst>
        </pc:spChg>
        <pc:spChg chg="del mod ord">
          <ac:chgData name="Antonio Liccardi" userId="12f146fe-f5a6-49a1-9eba-e1e2cc91e37c" providerId="ADAL" clId="{1E218097-BA66-4078-AAA7-E6F80A8CCDB4}" dt="2022-03-14T23:48:32.591" v="273" actId="700"/>
          <ac:spMkLst>
            <pc:docMk/>
            <pc:sldMk cId="3534134381" sldId="268"/>
            <ac:spMk id="3" creationId="{28AA3813-2A3D-4D4F-BA00-298C9F46666B}"/>
          </ac:spMkLst>
        </pc:spChg>
        <pc:spChg chg="mod ord">
          <ac:chgData name="Antonio Liccardi" userId="12f146fe-f5a6-49a1-9eba-e1e2cc91e37c" providerId="ADAL" clId="{1E218097-BA66-4078-AAA7-E6F80A8CCDB4}" dt="2022-03-14T23:48:32.591" v="273" actId="700"/>
          <ac:spMkLst>
            <pc:docMk/>
            <pc:sldMk cId="3534134381" sldId="268"/>
            <ac:spMk id="4" creationId="{5158ADE6-D72C-438D-99AA-785EEEEFC920}"/>
          </ac:spMkLst>
        </pc:spChg>
        <pc:spChg chg="add mod ord">
          <ac:chgData name="Antonio Liccardi" userId="12f146fe-f5a6-49a1-9eba-e1e2cc91e37c" providerId="ADAL" clId="{1E218097-BA66-4078-AAA7-E6F80A8CCDB4}" dt="2022-03-14T23:48:37.719" v="294" actId="20577"/>
          <ac:spMkLst>
            <pc:docMk/>
            <pc:sldMk cId="3534134381" sldId="268"/>
            <ac:spMk id="5" creationId="{747291B9-3A0F-4710-B4CC-666A12E92294}"/>
          </ac:spMkLst>
        </pc:spChg>
        <pc:spChg chg="add mod ord">
          <ac:chgData name="Antonio Liccardi" userId="12f146fe-f5a6-49a1-9eba-e1e2cc91e37c" providerId="ADAL" clId="{1E218097-BA66-4078-AAA7-E6F80A8CCDB4}" dt="2022-03-14T23:48:32.591" v="273" actId="700"/>
          <ac:spMkLst>
            <pc:docMk/>
            <pc:sldMk cId="3534134381" sldId="268"/>
            <ac:spMk id="6" creationId="{A012222D-3D32-411B-B92F-FA0D23BF0AA4}"/>
          </ac:spMkLst>
        </pc:spChg>
      </pc:sldChg>
      <pc:sldChg chg="del">
        <pc:chgData name="Antonio Liccardi" userId="12f146fe-f5a6-49a1-9eba-e1e2cc91e37c" providerId="ADAL" clId="{1E218097-BA66-4078-AAA7-E6F80A8CCDB4}" dt="2022-03-14T22:49:13.615" v="6" actId="47"/>
        <pc:sldMkLst>
          <pc:docMk/>
          <pc:sldMk cId="398292788" sldId="269"/>
        </pc:sldMkLst>
      </pc:sldChg>
      <pc:sldChg chg="addSp modSp new mod">
        <pc:chgData name="Antonio Liccardi" userId="12f146fe-f5a6-49a1-9eba-e1e2cc91e37c" providerId="ADAL" clId="{1E218097-BA66-4078-AAA7-E6F80A8CCDB4}" dt="2022-03-14T23:49:05.571" v="323" actId="20577"/>
        <pc:sldMkLst>
          <pc:docMk/>
          <pc:sldMk cId="2233964572" sldId="269"/>
        </pc:sldMkLst>
        <pc:spChg chg="mod">
          <ac:chgData name="Antonio Liccardi" userId="12f146fe-f5a6-49a1-9eba-e1e2cc91e37c" providerId="ADAL" clId="{1E218097-BA66-4078-AAA7-E6F80A8CCDB4}" dt="2022-03-14T23:49:05.571" v="323" actId="20577"/>
          <ac:spMkLst>
            <pc:docMk/>
            <pc:sldMk cId="2233964572" sldId="269"/>
            <ac:spMk id="2" creationId="{7769595E-71C1-409E-B550-B6A13E07DDEA}"/>
          </ac:spMkLst>
        </pc:spChg>
        <pc:picChg chg="add mod">
          <ac:chgData name="Antonio Liccardi" userId="12f146fe-f5a6-49a1-9eba-e1e2cc91e37c" providerId="ADAL" clId="{1E218097-BA66-4078-AAA7-E6F80A8CCDB4}" dt="2022-03-14T23:48:59.133" v="296" actId="1076"/>
          <ac:picMkLst>
            <pc:docMk/>
            <pc:sldMk cId="2233964572" sldId="269"/>
            <ac:picMk id="6" creationId="{CCC8FF10-0784-46FD-BE70-E0BFFBA0100B}"/>
          </ac:picMkLst>
        </pc:picChg>
      </pc:sldChg>
      <pc:sldChg chg="addSp modSp new mod">
        <pc:chgData name="Antonio Liccardi" userId="12f146fe-f5a6-49a1-9eba-e1e2cc91e37c" providerId="ADAL" clId="{1E218097-BA66-4078-AAA7-E6F80A8CCDB4}" dt="2022-03-14T23:53:10.983" v="432" actId="1076"/>
        <pc:sldMkLst>
          <pc:docMk/>
          <pc:sldMk cId="1328312503" sldId="270"/>
        </pc:sldMkLst>
        <pc:spChg chg="mod">
          <ac:chgData name="Antonio Liccardi" userId="12f146fe-f5a6-49a1-9eba-e1e2cc91e37c" providerId="ADAL" clId="{1E218097-BA66-4078-AAA7-E6F80A8CCDB4}" dt="2022-03-14T23:52:45.108" v="363" actId="20577"/>
          <ac:spMkLst>
            <pc:docMk/>
            <pc:sldMk cId="1328312503" sldId="270"/>
            <ac:spMk id="2" creationId="{87DEE637-D9BD-4A5C-AEC3-2BD658B76636}"/>
          </ac:spMkLst>
        </pc:spChg>
        <pc:spChg chg="mod">
          <ac:chgData name="Antonio Liccardi" userId="12f146fe-f5a6-49a1-9eba-e1e2cc91e37c" providerId="ADAL" clId="{1E218097-BA66-4078-AAA7-E6F80A8CCDB4}" dt="2022-03-14T23:52:59.961" v="430" actId="20577"/>
          <ac:spMkLst>
            <pc:docMk/>
            <pc:sldMk cId="1328312503" sldId="270"/>
            <ac:spMk id="3" creationId="{CCC02398-9F82-4974-99C2-C4D548A7E0BA}"/>
          </ac:spMkLst>
        </pc:spChg>
        <pc:picChg chg="add mod">
          <ac:chgData name="Antonio Liccardi" userId="12f146fe-f5a6-49a1-9eba-e1e2cc91e37c" providerId="ADAL" clId="{1E218097-BA66-4078-AAA7-E6F80A8CCDB4}" dt="2022-03-14T23:53:10.983" v="432" actId="1076"/>
          <ac:picMkLst>
            <pc:docMk/>
            <pc:sldMk cId="1328312503" sldId="270"/>
            <ac:picMk id="6" creationId="{43443B5F-A4C6-42AA-B49D-BB659E484942}"/>
          </ac:picMkLst>
        </pc:picChg>
      </pc:sldChg>
      <pc:sldChg chg="del">
        <pc:chgData name="Antonio Liccardi" userId="12f146fe-f5a6-49a1-9eba-e1e2cc91e37c" providerId="ADAL" clId="{1E218097-BA66-4078-AAA7-E6F80A8CCDB4}" dt="2022-03-14T22:49:13.615" v="6" actId="47"/>
        <pc:sldMkLst>
          <pc:docMk/>
          <pc:sldMk cId="1495470055" sldId="270"/>
        </pc:sldMkLst>
      </pc:sldChg>
      <pc:sldChg chg="del">
        <pc:chgData name="Antonio Liccardi" userId="12f146fe-f5a6-49a1-9eba-e1e2cc91e37c" providerId="ADAL" clId="{1E218097-BA66-4078-AAA7-E6F80A8CCDB4}" dt="2022-03-14T22:49:13.615" v="6" actId="47"/>
        <pc:sldMkLst>
          <pc:docMk/>
          <pc:sldMk cId="2457620006" sldId="271"/>
        </pc:sldMkLst>
      </pc:sldChg>
      <pc:sldChg chg="addSp modSp new mod">
        <pc:chgData name="Antonio Liccardi" userId="12f146fe-f5a6-49a1-9eba-e1e2cc91e37c" providerId="ADAL" clId="{1E218097-BA66-4078-AAA7-E6F80A8CCDB4}" dt="2022-03-14T23:57:06.137" v="492" actId="20577"/>
        <pc:sldMkLst>
          <pc:docMk/>
          <pc:sldMk cId="3519053052" sldId="271"/>
        </pc:sldMkLst>
        <pc:spChg chg="mod">
          <ac:chgData name="Antonio Liccardi" userId="12f146fe-f5a6-49a1-9eba-e1e2cc91e37c" providerId="ADAL" clId="{1E218097-BA66-4078-AAA7-E6F80A8CCDB4}" dt="2022-03-14T23:57:06.137" v="492" actId="20577"/>
          <ac:spMkLst>
            <pc:docMk/>
            <pc:sldMk cId="3519053052" sldId="271"/>
            <ac:spMk id="2" creationId="{7121921B-7FEE-43EE-ADD5-56DECE1E57A9}"/>
          </ac:spMkLst>
        </pc:spChg>
        <pc:picChg chg="add mod">
          <ac:chgData name="Antonio Liccardi" userId="12f146fe-f5a6-49a1-9eba-e1e2cc91e37c" providerId="ADAL" clId="{1E218097-BA66-4078-AAA7-E6F80A8CCDB4}" dt="2022-03-14T23:57:00.695" v="468" actId="1076"/>
          <ac:picMkLst>
            <pc:docMk/>
            <pc:sldMk cId="3519053052" sldId="271"/>
            <ac:picMk id="6" creationId="{B86C0B10-4DCD-4643-B78D-E8F2E6402712}"/>
          </ac:picMkLst>
        </pc:picChg>
      </pc:sldChg>
      <pc:sldChg chg="addSp modSp new mod">
        <pc:chgData name="Antonio Liccardi" userId="12f146fe-f5a6-49a1-9eba-e1e2cc91e37c" providerId="ADAL" clId="{1E218097-BA66-4078-AAA7-E6F80A8CCDB4}" dt="2022-03-14T23:08:46.326" v="53"/>
        <pc:sldMkLst>
          <pc:docMk/>
          <pc:sldMk cId="960872070" sldId="272"/>
        </pc:sldMkLst>
        <pc:spChg chg="mod">
          <ac:chgData name="Antonio Liccardi" userId="12f146fe-f5a6-49a1-9eba-e1e2cc91e37c" providerId="ADAL" clId="{1E218097-BA66-4078-AAA7-E6F80A8CCDB4}" dt="2022-03-14T23:08:42.895" v="52"/>
          <ac:spMkLst>
            <pc:docMk/>
            <pc:sldMk cId="960872070" sldId="272"/>
            <ac:spMk id="2" creationId="{CA02DA3C-5340-4F10-840C-62BBACFD6BC9}"/>
          </ac:spMkLst>
        </pc:spChg>
        <pc:picChg chg="add mod">
          <ac:chgData name="Antonio Liccardi" userId="12f146fe-f5a6-49a1-9eba-e1e2cc91e37c" providerId="ADAL" clId="{1E218097-BA66-4078-AAA7-E6F80A8CCDB4}" dt="2022-03-14T23:08:46.326" v="53"/>
          <ac:picMkLst>
            <pc:docMk/>
            <pc:sldMk cId="960872070" sldId="272"/>
            <ac:picMk id="5" creationId="{38358AE4-F543-4F25-8205-CF3368D3E19F}"/>
          </ac:picMkLst>
        </pc:picChg>
      </pc:sldChg>
      <pc:sldChg chg="del">
        <pc:chgData name="Antonio Liccardi" userId="12f146fe-f5a6-49a1-9eba-e1e2cc91e37c" providerId="ADAL" clId="{1E218097-BA66-4078-AAA7-E6F80A8CCDB4}" dt="2022-03-14T22:49:13.615" v="6" actId="47"/>
        <pc:sldMkLst>
          <pc:docMk/>
          <pc:sldMk cId="3742021999" sldId="272"/>
        </pc:sldMkLst>
      </pc:sldChg>
      <pc:sldChg chg="del">
        <pc:chgData name="Antonio Liccardi" userId="12f146fe-f5a6-49a1-9eba-e1e2cc91e37c" providerId="ADAL" clId="{1E218097-BA66-4078-AAA7-E6F80A8CCDB4}" dt="2022-03-14T22:49:13.615" v="6" actId="47"/>
        <pc:sldMkLst>
          <pc:docMk/>
          <pc:sldMk cId="867738988" sldId="273"/>
        </pc:sldMkLst>
      </pc:sldChg>
      <pc:sldChg chg="addSp modSp new mod">
        <pc:chgData name="Antonio Liccardi" userId="12f146fe-f5a6-49a1-9eba-e1e2cc91e37c" providerId="ADAL" clId="{1E218097-BA66-4078-AAA7-E6F80A8CCDB4}" dt="2022-03-14T23:09:05.103" v="58"/>
        <pc:sldMkLst>
          <pc:docMk/>
          <pc:sldMk cId="3464059157" sldId="273"/>
        </pc:sldMkLst>
        <pc:spChg chg="mod">
          <ac:chgData name="Antonio Liccardi" userId="12f146fe-f5a6-49a1-9eba-e1e2cc91e37c" providerId="ADAL" clId="{1E218097-BA66-4078-AAA7-E6F80A8CCDB4}" dt="2022-03-14T23:09:05.103" v="58"/>
          <ac:spMkLst>
            <pc:docMk/>
            <pc:sldMk cId="3464059157" sldId="273"/>
            <ac:spMk id="2" creationId="{6AE86069-D7B7-4B21-8461-A2B149E4600E}"/>
          </ac:spMkLst>
        </pc:spChg>
        <pc:picChg chg="add mod">
          <ac:chgData name="Antonio Liccardi" userId="12f146fe-f5a6-49a1-9eba-e1e2cc91e37c" providerId="ADAL" clId="{1E218097-BA66-4078-AAA7-E6F80A8CCDB4}" dt="2022-03-14T23:09:01.216" v="57" actId="1076"/>
          <ac:picMkLst>
            <pc:docMk/>
            <pc:sldMk cId="3464059157" sldId="273"/>
            <ac:picMk id="5" creationId="{4400A0BA-66D5-48AA-8E53-162828937A42}"/>
          </ac:picMkLst>
        </pc:picChg>
      </pc:sldChg>
      <pc:sldChg chg="addSp modSp new mod">
        <pc:chgData name="Antonio Liccardi" userId="12f146fe-f5a6-49a1-9eba-e1e2cc91e37c" providerId="ADAL" clId="{1E218097-BA66-4078-AAA7-E6F80A8CCDB4}" dt="2022-03-14T23:09:16.750" v="62" actId="1076"/>
        <pc:sldMkLst>
          <pc:docMk/>
          <pc:sldMk cId="1265564067" sldId="274"/>
        </pc:sldMkLst>
        <pc:spChg chg="mod">
          <ac:chgData name="Antonio Liccardi" userId="12f146fe-f5a6-49a1-9eba-e1e2cc91e37c" providerId="ADAL" clId="{1E218097-BA66-4078-AAA7-E6F80A8CCDB4}" dt="2022-03-14T23:09:12.599" v="60"/>
          <ac:spMkLst>
            <pc:docMk/>
            <pc:sldMk cId="1265564067" sldId="274"/>
            <ac:spMk id="2" creationId="{1AEA2733-F7F6-4A12-9EA8-A3BAED8544E8}"/>
          </ac:spMkLst>
        </pc:spChg>
        <pc:picChg chg="add mod">
          <ac:chgData name="Antonio Liccardi" userId="12f146fe-f5a6-49a1-9eba-e1e2cc91e37c" providerId="ADAL" clId="{1E218097-BA66-4078-AAA7-E6F80A8CCDB4}" dt="2022-03-14T23:09:16.750" v="62" actId="1076"/>
          <ac:picMkLst>
            <pc:docMk/>
            <pc:sldMk cId="1265564067" sldId="274"/>
            <ac:picMk id="5" creationId="{2A018F89-2184-46B2-9C35-85BA60F8536C}"/>
          </ac:picMkLst>
        </pc:picChg>
      </pc:sldChg>
      <pc:sldChg chg="del">
        <pc:chgData name="Antonio Liccardi" userId="12f146fe-f5a6-49a1-9eba-e1e2cc91e37c" providerId="ADAL" clId="{1E218097-BA66-4078-AAA7-E6F80A8CCDB4}" dt="2022-03-14T22:49:13.615" v="6" actId="47"/>
        <pc:sldMkLst>
          <pc:docMk/>
          <pc:sldMk cId="3982890906" sldId="274"/>
        </pc:sldMkLst>
      </pc:sldChg>
      <pc:sldChg chg="del">
        <pc:chgData name="Antonio Liccardi" userId="12f146fe-f5a6-49a1-9eba-e1e2cc91e37c" providerId="ADAL" clId="{1E218097-BA66-4078-AAA7-E6F80A8CCDB4}" dt="2022-03-14T22:49:13.615" v="6" actId="47"/>
        <pc:sldMkLst>
          <pc:docMk/>
          <pc:sldMk cId="944102809" sldId="275"/>
        </pc:sldMkLst>
      </pc:sldChg>
      <pc:sldChg chg="addSp delSp modSp new mod">
        <pc:chgData name="Antonio Liccardi" userId="12f146fe-f5a6-49a1-9eba-e1e2cc91e37c" providerId="ADAL" clId="{1E218097-BA66-4078-AAA7-E6F80A8CCDB4}" dt="2022-03-14T23:09:44.147" v="97" actId="20577"/>
        <pc:sldMkLst>
          <pc:docMk/>
          <pc:sldMk cId="4020089426" sldId="275"/>
        </pc:sldMkLst>
        <pc:spChg chg="mod">
          <ac:chgData name="Antonio Liccardi" userId="12f146fe-f5a6-49a1-9eba-e1e2cc91e37c" providerId="ADAL" clId="{1E218097-BA66-4078-AAA7-E6F80A8CCDB4}" dt="2022-03-14T23:09:44.147" v="97" actId="20577"/>
          <ac:spMkLst>
            <pc:docMk/>
            <pc:sldMk cId="4020089426" sldId="275"/>
            <ac:spMk id="2" creationId="{CE531B93-0E3E-42F4-90F2-475B6BE8E750}"/>
          </ac:spMkLst>
        </pc:spChg>
        <pc:spChg chg="del">
          <ac:chgData name="Antonio Liccardi" userId="12f146fe-f5a6-49a1-9eba-e1e2cc91e37c" providerId="ADAL" clId="{1E218097-BA66-4078-AAA7-E6F80A8CCDB4}" dt="2022-03-14T23:09:33.865" v="64"/>
          <ac:spMkLst>
            <pc:docMk/>
            <pc:sldMk cId="4020089426" sldId="275"/>
            <ac:spMk id="3" creationId="{BB180CD6-CE1C-4D24-895E-4F396858DA45}"/>
          </ac:spMkLst>
        </pc:spChg>
        <pc:picChg chg="add mod">
          <ac:chgData name="Antonio Liccardi" userId="12f146fe-f5a6-49a1-9eba-e1e2cc91e37c" providerId="ADAL" clId="{1E218097-BA66-4078-AAA7-E6F80A8CCDB4}" dt="2022-03-14T23:09:33.865" v="64"/>
          <ac:picMkLst>
            <pc:docMk/>
            <pc:sldMk cId="4020089426" sldId="275"/>
            <ac:picMk id="5" creationId="{B9C08F1A-41FC-4F2C-9454-3FAD1C25FC8B}"/>
          </ac:picMkLst>
        </pc:picChg>
      </pc:sldChg>
      <pc:sldChg chg="del">
        <pc:chgData name="Antonio Liccardi" userId="12f146fe-f5a6-49a1-9eba-e1e2cc91e37c" providerId="ADAL" clId="{1E218097-BA66-4078-AAA7-E6F80A8CCDB4}" dt="2022-03-14T22:49:13.615" v="6" actId="47"/>
        <pc:sldMkLst>
          <pc:docMk/>
          <pc:sldMk cId="741363806" sldId="276"/>
        </pc:sldMkLst>
      </pc:sldChg>
      <pc:sldChg chg="addSp modSp new mod">
        <pc:chgData name="Antonio Liccardi" userId="12f146fe-f5a6-49a1-9eba-e1e2cc91e37c" providerId="ADAL" clId="{1E218097-BA66-4078-AAA7-E6F80A8CCDB4}" dt="2022-03-14T23:11:21.114" v="132" actId="1076"/>
        <pc:sldMkLst>
          <pc:docMk/>
          <pc:sldMk cId="4192745169" sldId="276"/>
        </pc:sldMkLst>
        <pc:spChg chg="mod">
          <ac:chgData name="Antonio Liccardi" userId="12f146fe-f5a6-49a1-9eba-e1e2cc91e37c" providerId="ADAL" clId="{1E218097-BA66-4078-AAA7-E6F80A8CCDB4}" dt="2022-03-14T23:10:34.169" v="124" actId="20577"/>
          <ac:spMkLst>
            <pc:docMk/>
            <pc:sldMk cId="4192745169" sldId="276"/>
            <ac:spMk id="2" creationId="{859D1F03-79FC-45D8-8487-5603B02A9F43}"/>
          </ac:spMkLst>
        </pc:spChg>
        <pc:picChg chg="add mod">
          <ac:chgData name="Antonio Liccardi" userId="12f146fe-f5a6-49a1-9eba-e1e2cc91e37c" providerId="ADAL" clId="{1E218097-BA66-4078-AAA7-E6F80A8CCDB4}" dt="2022-03-14T23:11:14.506" v="128" actId="1076"/>
          <ac:picMkLst>
            <pc:docMk/>
            <pc:sldMk cId="4192745169" sldId="276"/>
            <ac:picMk id="6" creationId="{34423E0C-6A18-4C19-B741-073C0BC30D4D}"/>
          </ac:picMkLst>
        </pc:picChg>
        <pc:picChg chg="add mod">
          <ac:chgData name="Antonio Liccardi" userId="12f146fe-f5a6-49a1-9eba-e1e2cc91e37c" providerId="ADAL" clId="{1E218097-BA66-4078-AAA7-E6F80A8CCDB4}" dt="2022-03-14T23:11:21.114" v="132" actId="1076"/>
          <ac:picMkLst>
            <pc:docMk/>
            <pc:sldMk cId="4192745169" sldId="276"/>
            <ac:picMk id="8" creationId="{3B1D8832-9363-4ABA-BE02-22B78C46D109}"/>
          </ac:picMkLst>
        </pc:picChg>
      </pc:sldChg>
      <pc:sldChg chg="del">
        <pc:chgData name="Antonio Liccardi" userId="12f146fe-f5a6-49a1-9eba-e1e2cc91e37c" providerId="ADAL" clId="{1E218097-BA66-4078-AAA7-E6F80A8CCDB4}" dt="2022-03-14T22:49:13.615" v="6" actId="47"/>
        <pc:sldMkLst>
          <pc:docMk/>
          <pc:sldMk cId="2486295333" sldId="277"/>
        </pc:sldMkLst>
      </pc:sldChg>
      <pc:sldChg chg="modSp new mod">
        <pc:chgData name="Antonio Liccardi" userId="12f146fe-f5a6-49a1-9eba-e1e2cc91e37c" providerId="ADAL" clId="{1E218097-BA66-4078-AAA7-E6F80A8CCDB4}" dt="2022-03-14T23:15:14.486" v="206" actId="20577"/>
        <pc:sldMkLst>
          <pc:docMk/>
          <pc:sldMk cId="4103942124" sldId="277"/>
        </pc:sldMkLst>
        <pc:spChg chg="mod">
          <ac:chgData name="Antonio Liccardi" userId="12f146fe-f5a6-49a1-9eba-e1e2cc91e37c" providerId="ADAL" clId="{1E218097-BA66-4078-AAA7-E6F80A8CCDB4}" dt="2022-03-14T23:14:03.602" v="148" actId="20577"/>
          <ac:spMkLst>
            <pc:docMk/>
            <pc:sldMk cId="4103942124" sldId="277"/>
            <ac:spMk id="2" creationId="{035AA95E-B6C1-40C0-BAF8-43AC1D1BA43A}"/>
          </ac:spMkLst>
        </pc:spChg>
        <pc:spChg chg="mod">
          <ac:chgData name="Antonio Liccardi" userId="12f146fe-f5a6-49a1-9eba-e1e2cc91e37c" providerId="ADAL" clId="{1E218097-BA66-4078-AAA7-E6F80A8CCDB4}" dt="2022-03-14T23:15:14.486" v="206" actId="20577"/>
          <ac:spMkLst>
            <pc:docMk/>
            <pc:sldMk cId="4103942124" sldId="277"/>
            <ac:spMk id="3" creationId="{A537E678-DBAC-429D-8715-1CF58693F872}"/>
          </ac:spMkLst>
        </pc:spChg>
      </pc:sldChg>
      <pc:sldChg chg="del">
        <pc:chgData name="Antonio Liccardi" userId="12f146fe-f5a6-49a1-9eba-e1e2cc91e37c" providerId="ADAL" clId="{1E218097-BA66-4078-AAA7-E6F80A8CCDB4}" dt="2022-03-14T22:49:13.615" v="6" actId="47"/>
        <pc:sldMkLst>
          <pc:docMk/>
          <pc:sldMk cId="2985896443" sldId="278"/>
        </pc:sldMkLst>
      </pc:sldChg>
      <pc:sldChg chg="addSp modSp new mod">
        <pc:chgData name="Antonio Liccardi" userId="12f146fe-f5a6-49a1-9eba-e1e2cc91e37c" providerId="ADAL" clId="{1E218097-BA66-4078-AAA7-E6F80A8CCDB4}" dt="2022-03-14T23:15:52.572" v="232" actId="1076"/>
        <pc:sldMkLst>
          <pc:docMk/>
          <pc:sldMk cId="3155182891" sldId="278"/>
        </pc:sldMkLst>
        <pc:spChg chg="mod">
          <ac:chgData name="Antonio Liccardi" userId="12f146fe-f5a6-49a1-9eba-e1e2cc91e37c" providerId="ADAL" clId="{1E218097-BA66-4078-AAA7-E6F80A8CCDB4}" dt="2022-03-14T23:15:34.378" v="229" actId="20577"/>
          <ac:spMkLst>
            <pc:docMk/>
            <pc:sldMk cId="3155182891" sldId="278"/>
            <ac:spMk id="2" creationId="{ACE0E971-0B4A-4131-A9C3-C66F559978E3}"/>
          </ac:spMkLst>
        </pc:spChg>
        <pc:picChg chg="add mod">
          <ac:chgData name="Antonio Liccardi" userId="12f146fe-f5a6-49a1-9eba-e1e2cc91e37c" providerId="ADAL" clId="{1E218097-BA66-4078-AAA7-E6F80A8CCDB4}" dt="2022-03-14T23:15:52.572" v="232" actId="1076"/>
          <ac:picMkLst>
            <pc:docMk/>
            <pc:sldMk cId="3155182891" sldId="278"/>
            <ac:picMk id="6" creationId="{36472145-CCCA-416A-87AB-A77BEE91E50F}"/>
          </ac:picMkLst>
        </pc:picChg>
      </pc:sldChg>
      <pc:sldChg chg="del">
        <pc:chgData name="Antonio Liccardi" userId="12f146fe-f5a6-49a1-9eba-e1e2cc91e37c" providerId="ADAL" clId="{1E218097-BA66-4078-AAA7-E6F80A8CCDB4}" dt="2022-03-14T22:49:13.615" v="6" actId="47"/>
        <pc:sldMkLst>
          <pc:docMk/>
          <pc:sldMk cId="425533976" sldId="279"/>
        </pc:sldMkLst>
      </pc:sldChg>
      <pc:sldChg chg="addSp modSp new mod">
        <pc:chgData name="Antonio Liccardi" userId="12f146fe-f5a6-49a1-9eba-e1e2cc91e37c" providerId="ADAL" clId="{1E218097-BA66-4078-AAA7-E6F80A8CCDB4}" dt="2022-03-14T23:16:25.426" v="247" actId="1076"/>
        <pc:sldMkLst>
          <pc:docMk/>
          <pc:sldMk cId="4051960271" sldId="279"/>
        </pc:sldMkLst>
        <pc:spChg chg="mod">
          <ac:chgData name="Antonio Liccardi" userId="12f146fe-f5a6-49a1-9eba-e1e2cc91e37c" providerId="ADAL" clId="{1E218097-BA66-4078-AAA7-E6F80A8CCDB4}" dt="2022-03-14T23:16:07.681" v="243" actId="20577"/>
          <ac:spMkLst>
            <pc:docMk/>
            <pc:sldMk cId="4051960271" sldId="279"/>
            <ac:spMk id="2" creationId="{35D341EA-FEA8-46AC-8829-D2CCD4B7C5B4}"/>
          </ac:spMkLst>
        </pc:spChg>
        <pc:picChg chg="add mod">
          <ac:chgData name="Antonio Liccardi" userId="12f146fe-f5a6-49a1-9eba-e1e2cc91e37c" providerId="ADAL" clId="{1E218097-BA66-4078-AAA7-E6F80A8CCDB4}" dt="2022-03-14T23:16:25.426" v="247" actId="1076"/>
          <ac:picMkLst>
            <pc:docMk/>
            <pc:sldMk cId="4051960271" sldId="279"/>
            <ac:picMk id="6" creationId="{E9BCE618-5856-4A30-8357-6AD42EFA15DF}"/>
          </ac:picMkLst>
        </pc:picChg>
      </pc:sldChg>
      <pc:sldChg chg="addSp modSp new mod">
        <pc:chgData name="Antonio Liccardi" userId="12f146fe-f5a6-49a1-9eba-e1e2cc91e37c" providerId="ADAL" clId="{1E218097-BA66-4078-AAA7-E6F80A8CCDB4}" dt="2022-03-14T23:16:53.995" v="259" actId="1076"/>
        <pc:sldMkLst>
          <pc:docMk/>
          <pc:sldMk cId="222360589" sldId="280"/>
        </pc:sldMkLst>
        <pc:spChg chg="mod">
          <ac:chgData name="Antonio Liccardi" userId="12f146fe-f5a6-49a1-9eba-e1e2cc91e37c" providerId="ADAL" clId="{1E218097-BA66-4078-AAA7-E6F80A8CCDB4}" dt="2022-03-14T23:16:47.645" v="256" actId="20577"/>
          <ac:spMkLst>
            <pc:docMk/>
            <pc:sldMk cId="222360589" sldId="280"/>
            <ac:spMk id="2" creationId="{4B1BA108-2421-4BE3-AB6F-9F404872896C}"/>
          </ac:spMkLst>
        </pc:spChg>
        <pc:picChg chg="add mod">
          <ac:chgData name="Antonio Liccardi" userId="12f146fe-f5a6-49a1-9eba-e1e2cc91e37c" providerId="ADAL" clId="{1E218097-BA66-4078-AAA7-E6F80A8CCDB4}" dt="2022-03-14T23:16:53.995" v="259" actId="1076"/>
          <ac:picMkLst>
            <pc:docMk/>
            <pc:sldMk cId="222360589" sldId="280"/>
            <ac:picMk id="6" creationId="{EEDEB812-CFCD-4C12-ACC9-913115441606}"/>
          </ac:picMkLst>
        </pc:picChg>
      </pc:sldChg>
      <pc:sldChg chg="del">
        <pc:chgData name="Antonio Liccardi" userId="12f146fe-f5a6-49a1-9eba-e1e2cc91e37c" providerId="ADAL" clId="{1E218097-BA66-4078-AAA7-E6F80A8CCDB4}" dt="2022-03-14T22:49:13.615" v="6" actId="47"/>
        <pc:sldMkLst>
          <pc:docMk/>
          <pc:sldMk cId="297951645" sldId="280"/>
        </pc:sldMkLst>
      </pc:sldChg>
      <pc:sldChg chg="addSp modSp new mod">
        <pc:chgData name="Antonio Liccardi" userId="12f146fe-f5a6-49a1-9eba-e1e2cc91e37c" providerId="ADAL" clId="{1E218097-BA66-4078-AAA7-E6F80A8CCDB4}" dt="2022-03-14T23:17:23.788" v="271" actId="1076"/>
        <pc:sldMkLst>
          <pc:docMk/>
          <pc:sldMk cId="3889783950" sldId="281"/>
        </pc:sldMkLst>
        <pc:spChg chg="mod">
          <ac:chgData name="Antonio Liccardi" userId="12f146fe-f5a6-49a1-9eba-e1e2cc91e37c" providerId="ADAL" clId="{1E218097-BA66-4078-AAA7-E6F80A8CCDB4}" dt="2022-03-14T23:17:03.668" v="268" actId="20577"/>
          <ac:spMkLst>
            <pc:docMk/>
            <pc:sldMk cId="3889783950" sldId="281"/>
            <ac:spMk id="2" creationId="{9008C84B-FD93-4812-9212-F29ADF262DE8}"/>
          </ac:spMkLst>
        </pc:spChg>
        <pc:picChg chg="add mod">
          <ac:chgData name="Antonio Liccardi" userId="12f146fe-f5a6-49a1-9eba-e1e2cc91e37c" providerId="ADAL" clId="{1E218097-BA66-4078-AAA7-E6F80A8CCDB4}" dt="2022-03-14T23:17:23.788" v="271" actId="1076"/>
          <ac:picMkLst>
            <pc:docMk/>
            <pc:sldMk cId="3889783950" sldId="281"/>
            <ac:picMk id="6" creationId="{85A26038-4EBA-40CF-AD42-77999F90CF7A}"/>
          </ac:picMkLst>
        </pc:picChg>
      </pc:sldChg>
      <pc:sldChg chg="del">
        <pc:chgData name="Antonio Liccardi" userId="12f146fe-f5a6-49a1-9eba-e1e2cc91e37c" providerId="ADAL" clId="{1E218097-BA66-4078-AAA7-E6F80A8CCDB4}" dt="2022-03-14T22:49:13.615" v="6" actId="47"/>
        <pc:sldMkLst>
          <pc:docMk/>
          <pc:sldMk cId="4206388931" sldId="281"/>
        </pc:sldMkLst>
      </pc:sldChg>
      <pc:sldChg chg="del">
        <pc:chgData name="Antonio Liccardi" userId="12f146fe-f5a6-49a1-9eba-e1e2cc91e37c" providerId="ADAL" clId="{1E218097-BA66-4078-AAA7-E6F80A8CCDB4}" dt="2022-03-14T22:49:13.615" v="6" actId="47"/>
        <pc:sldMkLst>
          <pc:docMk/>
          <pc:sldMk cId="3251224869" sldId="282"/>
        </pc:sldMkLst>
      </pc:sldChg>
      <pc:sldChg chg="addSp modSp new mod">
        <pc:chgData name="Antonio Liccardi" userId="12f146fe-f5a6-49a1-9eba-e1e2cc91e37c" providerId="ADAL" clId="{1E218097-BA66-4078-AAA7-E6F80A8CCDB4}" dt="2022-03-14T23:55:37.280" v="466" actId="20577"/>
        <pc:sldMkLst>
          <pc:docMk/>
          <pc:sldMk cId="3429456986" sldId="282"/>
        </pc:sldMkLst>
        <pc:spChg chg="mod">
          <ac:chgData name="Antonio Liccardi" userId="12f146fe-f5a6-49a1-9eba-e1e2cc91e37c" providerId="ADAL" clId="{1E218097-BA66-4078-AAA7-E6F80A8CCDB4}" dt="2022-03-14T23:55:37.280" v="466" actId="20577"/>
          <ac:spMkLst>
            <pc:docMk/>
            <pc:sldMk cId="3429456986" sldId="282"/>
            <ac:spMk id="2" creationId="{55F9F877-8B24-4231-BCB8-C0FBB90E9AB5}"/>
          </ac:spMkLst>
        </pc:spChg>
        <pc:picChg chg="add mod">
          <ac:chgData name="Antonio Liccardi" userId="12f146fe-f5a6-49a1-9eba-e1e2cc91e37c" providerId="ADAL" clId="{1E218097-BA66-4078-AAA7-E6F80A8CCDB4}" dt="2022-03-14T23:55:28.916" v="442" actId="1076"/>
          <ac:picMkLst>
            <pc:docMk/>
            <pc:sldMk cId="3429456986" sldId="282"/>
            <ac:picMk id="6" creationId="{F325BFF7-5A68-4D7E-B96C-AF30E707FEFD}"/>
          </ac:picMkLst>
        </pc:picChg>
      </pc:sldChg>
      <pc:sldChg chg="del">
        <pc:chgData name="Antonio Liccardi" userId="12f146fe-f5a6-49a1-9eba-e1e2cc91e37c" providerId="ADAL" clId="{1E218097-BA66-4078-AAA7-E6F80A8CCDB4}" dt="2022-03-14T22:49:13.615" v="6" actId="47"/>
        <pc:sldMkLst>
          <pc:docMk/>
          <pc:sldMk cId="828584580" sldId="283"/>
        </pc:sldMkLst>
      </pc:sldChg>
      <pc:sldChg chg="addSp delSp modSp add mod">
        <pc:chgData name="Antonio Liccardi" userId="12f146fe-f5a6-49a1-9eba-e1e2cc91e37c" providerId="ADAL" clId="{1E218097-BA66-4078-AAA7-E6F80A8CCDB4}" dt="2022-03-14T23:54:16.764" v="440" actId="1076"/>
        <pc:sldMkLst>
          <pc:docMk/>
          <pc:sldMk cId="2567653713" sldId="283"/>
        </pc:sldMkLst>
        <pc:picChg chg="del">
          <ac:chgData name="Antonio Liccardi" userId="12f146fe-f5a6-49a1-9eba-e1e2cc91e37c" providerId="ADAL" clId="{1E218097-BA66-4078-AAA7-E6F80A8CCDB4}" dt="2022-03-14T23:53:24.848" v="435" actId="478"/>
          <ac:picMkLst>
            <pc:docMk/>
            <pc:sldMk cId="2567653713" sldId="283"/>
            <ac:picMk id="6" creationId="{43443B5F-A4C6-42AA-B49D-BB659E484942}"/>
          </ac:picMkLst>
        </pc:picChg>
        <pc:picChg chg="add del mod">
          <ac:chgData name="Antonio Liccardi" userId="12f146fe-f5a6-49a1-9eba-e1e2cc91e37c" providerId="ADAL" clId="{1E218097-BA66-4078-AAA7-E6F80A8CCDB4}" dt="2022-03-14T23:53:56.668" v="438" actId="478"/>
          <ac:picMkLst>
            <pc:docMk/>
            <pc:sldMk cId="2567653713" sldId="283"/>
            <ac:picMk id="7" creationId="{7041E642-04E3-4EE8-A5C5-684856CB879A}"/>
          </ac:picMkLst>
        </pc:picChg>
        <pc:picChg chg="add mod">
          <ac:chgData name="Antonio Liccardi" userId="12f146fe-f5a6-49a1-9eba-e1e2cc91e37c" providerId="ADAL" clId="{1E218097-BA66-4078-AAA7-E6F80A8CCDB4}" dt="2022-03-14T23:54:16.764" v="440" actId="1076"/>
          <ac:picMkLst>
            <pc:docMk/>
            <pc:sldMk cId="2567653713" sldId="283"/>
            <ac:picMk id="9" creationId="{E5FF0BC7-8A07-49BD-AAB0-E0B9B8ED3322}"/>
          </ac:picMkLst>
        </pc:picChg>
      </pc:sldChg>
      <pc:sldChg chg="addSp modSp new mod">
        <pc:chgData name="Antonio Liccardi" userId="12f146fe-f5a6-49a1-9eba-e1e2cc91e37c" providerId="ADAL" clId="{1E218097-BA66-4078-AAA7-E6F80A8CCDB4}" dt="2022-03-14T23:58:11.194" v="562" actId="6549"/>
        <pc:sldMkLst>
          <pc:docMk/>
          <pc:sldMk cId="2489723635" sldId="284"/>
        </pc:sldMkLst>
        <pc:spChg chg="mod">
          <ac:chgData name="Antonio Liccardi" userId="12f146fe-f5a6-49a1-9eba-e1e2cc91e37c" providerId="ADAL" clId="{1E218097-BA66-4078-AAA7-E6F80A8CCDB4}" dt="2022-03-14T23:58:11.194" v="562" actId="6549"/>
          <ac:spMkLst>
            <pc:docMk/>
            <pc:sldMk cId="2489723635" sldId="284"/>
            <ac:spMk id="2" creationId="{BF78D38A-1E6D-4F45-85CD-971BB94FE7EA}"/>
          </ac:spMkLst>
        </pc:spChg>
        <pc:picChg chg="add mod">
          <ac:chgData name="Antonio Liccardi" userId="12f146fe-f5a6-49a1-9eba-e1e2cc91e37c" providerId="ADAL" clId="{1E218097-BA66-4078-AAA7-E6F80A8CCDB4}" dt="2022-03-14T23:57:48.333" v="526" actId="1076"/>
          <ac:picMkLst>
            <pc:docMk/>
            <pc:sldMk cId="2489723635" sldId="284"/>
            <ac:picMk id="6" creationId="{1E51084B-E9E4-4EF1-9F30-B3E2C982881A}"/>
          </ac:picMkLst>
        </pc:picChg>
      </pc:sldChg>
      <pc:sldChg chg="del">
        <pc:chgData name="Antonio Liccardi" userId="12f146fe-f5a6-49a1-9eba-e1e2cc91e37c" providerId="ADAL" clId="{1E218097-BA66-4078-AAA7-E6F80A8CCDB4}" dt="2022-03-14T22:49:13.615" v="6" actId="47"/>
        <pc:sldMkLst>
          <pc:docMk/>
          <pc:sldMk cId="3988529157" sldId="285"/>
        </pc:sldMkLst>
      </pc:sldChg>
      <pc:sldChg chg="addSp modSp new mod">
        <pc:chgData name="Antonio Liccardi" userId="12f146fe-f5a6-49a1-9eba-e1e2cc91e37c" providerId="ADAL" clId="{1E218097-BA66-4078-AAA7-E6F80A8CCDB4}" dt="2022-03-14T23:58:30.316" v="565" actId="1076"/>
        <pc:sldMkLst>
          <pc:docMk/>
          <pc:sldMk cId="4192736219" sldId="285"/>
        </pc:sldMkLst>
        <pc:spChg chg="mod">
          <ac:chgData name="Antonio Liccardi" userId="12f146fe-f5a6-49a1-9eba-e1e2cc91e37c" providerId="ADAL" clId="{1E218097-BA66-4078-AAA7-E6F80A8CCDB4}" dt="2022-03-14T23:58:03.902" v="560" actId="20577"/>
          <ac:spMkLst>
            <pc:docMk/>
            <pc:sldMk cId="4192736219" sldId="285"/>
            <ac:spMk id="2" creationId="{B5995653-0729-4001-A933-46180B6C0CC5}"/>
          </ac:spMkLst>
        </pc:spChg>
        <pc:picChg chg="add mod">
          <ac:chgData name="Antonio Liccardi" userId="12f146fe-f5a6-49a1-9eba-e1e2cc91e37c" providerId="ADAL" clId="{1E218097-BA66-4078-AAA7-E6F80A8CCDB4}" dt="2022-03-14T23:58:30.316" v="565" actId="1076"/>
          <ac:picMkLst>
            <pc:docMk/>
            <pc:sldMk cId="4192736219" sldId="285"/>
            <ac:picMk id="6" creationId="{00D707D6-D1AB-4C7A-96DB-3D0155AF1F72}"/>
          </ac:picMkLst>
        </pc:picChg>
      </pc:sldChg>
      <pc:sldChg chg="addSp modSp new mod">
        <pc:chgData name="Antonio Liccardi" userId="12f146fe-f5a6-49a1-9eba-e1e2cc91e37c" providerId="ADAL" clId="{1E218097-BA66-4078-AAA7-E6F80A8CCDB4}" dt="2022-03-14T23:59:45.073" v="589" actId="20577"/>
        <pc:sldMkLst>
          <pc:docMk/>
          <pc:sldMk cId="473067097" sldId="286"/>
        </pc:sldMkLst>
        <pc:spChg chg="mod">
          <ac:chgData name="Antonio Liccardi" userId="12f146fe-f5a6-49a1-9eba-e1e2cc91e37c" providerId="ADAL" clId="{1E218097-BA66-4078-AAA7-E6F80A8CCDB4}" dt="2022-03-14T23:59:45.073" v="589" actId="20577"/>
          <ac:spMkLst>
            <pc:docMk/>
            <pc:sldMk cId="473067097" sldId="286"/>
            <ac:spMk id="2" creationId="{3372532B-9035-4E38-A743-0C95CE1FF788}"/>
          </ac:spMkLst>
        </pc:spChg>
        <pc:picChg chg="add mod">
          <ac:chgData name="Antonio Liccardi" userId="12f146fe-f5a6-49a1-9eba-e1e2cc91e37c" providerId="ADAL" clId="{1E218097-BA66-4078-AAA7-E6F80A8CCDB4}" dt="2022-03-14T23:59:12.935" v="569" actId="1076"/>
          <ac:picMkLst>
            <pc:docMk/>
            <pc:sldMk cId="473067097" sldId="286"/>
            <ac:picMk id="6" creationId="{F488B23A-4542-46FE-9906-D27BA72D40EA}"/>
          </ac:picMkLst>
        </pc:picChg>
      </pc:sldChg>
      <pc:sldChg chg="del">
        <pc:chgData name="Antonio Liccardi" userId="12f146fe-f5a6-49a1-9eba-e1e2cc91e37c" providerId="ADAL" clId="{1E218097-BA66-4078-AAA7-E6F80A8CCDB4}" dt="2022-03-14T22:49:13.615" v="6" actId="47"/>
        <pc:sldMkLst>
          <pc:docMk/>
          <pc:sldMk cId="3646603715" sldId="286"/>
        </pc:sldMkLst>
      </pc:sldChg>
      <pc:sldChg chg="del">
        <pc:chgData name="Antonio Liccardi" userId="12f146fe-f5a6-49a1-9eba-e1e2cc91e37c" providerId="ADAL" clId="{1E218097-BA66-4078-AAA7-E6F80A8CCDB4}" dt="2022-03-14T22:49:13.615" v="6" actId="47"/>
        <pc:sldMkLst>
          <pc:docMk/>
          <pc:sldMk cId="1345578500" sldId="287"/>
        </pc:sldMkLst>
      </pc:sldChg>
      <pc:sldChg chg="addSp modSp new mod">
        <pc:chgData name="Antonio Liccardi" userId="12f146fe-f5a6-49a1-9eba-e1e2cc91e37c" providerId="ADAL" clId="{1E218097-BA66-4078-AAA7-E6F80A8CCDB4}" dt="2022-03-15T00:00:43.614" v="624" actId="1076"/>
        <pc:sldMkLst>
          <pc:docMk/>
          <pc:sldMk cId="3547734469" sldId="287"/>
        </pc:sldMkLst>
        <pc:spChg chg="mod">
          <ac:chgData name="Antonio Liccardi" userId="12f146fe-f5a6-49a1-9eba-e1e2cc91e37c" providerId="ADAL" clId="{1E218097-BA66-4078-AAA7-E6F80A8CCDB4}" dt="2022-03-15T00:00:24.136" v="621" actId="20577"/>
          <ac:spMkLst>
            <pc:docMk/>
            <pc:sldMk cId="3547734469" sldId="287"/>
            <ac:spMk id="2" creationId="{54961CF6-108A-4BF8-9EAB-93D59967D986}"/>
          </ac:spMkLst>
        </pc:spChg>
        <pc:picChg chg="add mod">
          <ac:chgData name="Antonio Liccardi" userId="12f146fe-f5a6-49a1-9eba-e1e2cc91e37c" providerId="ADAL" clId="{1E218097-BA66-4078-AAA7-E6F80A8CCDB4}" dt="2022-03-15T00:00:43.614" v="624" actId="1076"/>
          <ac:picMkLst>
            <pc:docMk/>
            <pc:sldMk cId="3547734469" sldId="287"/>
            <ac:picMk id="6" creationId="{25310B4D-C6FF-4763-BAAF-4EE15FA4CB7A}"/>
          </ac:picMkLst>
        </pc:picChg>
      </pc:sldChg>
      <pc:sldChg chg="addSp modSp new mod">
        <pc:chgData name="Antonio Liccardi" userId="12f146fe-f5a6-49a1-9eba-e1e2cc91e37c" providerId="ADAL" clId="{1E218097-BA66-4078-AAA7-E6F80A8CCDB4}" dt="2022-03-15T00:01:36.291" v="642" actId="1076"/>
        <pc:sldMkLst>
          <pc:docMk/>
          <pc:sldMk cId="2109278342" sldId="288"/>
        </pc:sldMkLst>
        <pc:spChg chg="mod">
          <ac:chgData name="Antonio Liccardi" userId="12f146fe-f5a6-49a1-9eba-e1e2cc91e37c" providerId="ADAL" clId="{1E218097-BA66-4078-AAA7-E6F80A8CCDB4}" dt="2022-03-15T00:01:15.781" v="639" actId="20577"/>
          <ac:spMkLst>
            <pc:docMk/>
            <pc:sldMk cId="2109278342" sldId="288"/>
            <ac:spMk id="2" creationId="{7C43722A-209E-45B1-8793-F805704F4D8C}"/>
          </ac:spMkLst>
        </pc:spChg>
        <pc:picChg chg="add mod">
          <ac:chgData name="Antonio Liccardi" userId="12f146fe-f5a6-49a1-9eba-e1e2cc91e37c" providerId="ADAL" clId="{1E218097-BA66-4078-AAA7-E6F80A8CCDB4}" dt="2022-03-15T00:01:36.291" v="642" actId="1076"/>
          <ac:picMkLst>
            <pc:docMk/>
            <pc:sldMk cId="2109278342" sldId="288"/>
            <ac:picMk id="6" creationId="{1EC35FA8-4396-4AB0-A7AA-9921DF9474E2}"/>
          </ac:picMkLst>
        </pc:picChg>
      </pc:sldChg>
      <pc:sldChg chg="del">
        <pc:chgData name="Antonio Liccardi" userId="12f146fe-f5a6-49a1-9eba-e1e2cc91e37c" providerId="ADAL" clId="{1E218097-BA66-4078-AAA7-E6F80A8CCDB4}" dt="2022-03-14T22:49:13.615" v="6" actId="47"/>
        <pc:sldMkLst>
          <pc:docMk/>
          <pc:sldMk cId="3023529634" sldId="288"/>
        </pc:sldMkLst>
      </pc:sldChg>
      <pc:sldChg chg="del">
        <pc:chgData name="Antonio Liccardi" userId="12f146fe-f5a6-49a1-9eba-e1e2cc91e37c" providerId="ADAL" clId="{1E218097-BA66-4078-AAA7-E6F80A8CCDB4}" dt="2022-03-14T22:49:13.615" v="6" actId="47"/>
        <pc:sldMkLst>
          <pc:docMk/>
          <pc:sldMk cId="2265556888" sldId="289"/>
        </pc:sldMkLst>
      </pc:sldChg>
      <pc:sldChg chg="addSp modSp new mod">
        <pc:chgData name="Antonio Liccardi" userId="12f146fe-f5a6-49a1-9eba-e1e2cc91e37c" providerId="ADAL" clId="{1E218097-BA66-4078-AAA7-E6F80A8CCDB4}" dt="2022-03-15T00:02:07.156" v="660" actId="1076"/>
        <pc:sldMkLst>
          <pc:docMk/>
          <pc:sldMk cId="2727890440" sldId="289"/>
        </pc:sldMkLst>
        <pc:spChg chg="mod">
          <ac:chgData name="Antonio Liccardi" userId="12f146fe-f5a6-49a1-9eba-e1e2cc91e37c" providerId="ADAL" clId="{1E218097-BA66-4078-AAA7-E6F80A8CCDB4}" dt="2022-03-15T00:01:47.038" v="657" actId="20577"/>
          <ac:spMkLst>
            <pc:docMk/>
            <pc:sldMk cId="2727890440" sldId="289"/>
            <ac:spMk id="2" creationId="{96867B7C-0FD2-4B8C-8AC0-222256FE9A2B}"/>
          </ac:spMkLst>
        </pc:spChg>
        <pc:picChg chg="add mod">
          <ac:chgData name="Antonio Liccardi" userId="12f146fe-f5a6-49a1-9eba-e1e2cc91e37c" providerId="ADAL" clId="{1E218097-BA66-4078-AAA7-E6F80A8CCDB4}" dt="2022-03-15T00:02:07.156" v="660" actId="1076"/>
          <ac:picMkLst>
            <pc:docMk/>
            <pc:sldMk cId="2727890440" sldId="289"/>
            <ac:picMk id="6" creationId="{12A5ED2A-20DE-4328-A1C0-155EFF64A45B}"/>
          </ac:picMkLst>
        </pc:picChg>
      </pc:sldChg>
      <pc:sldChg chg="del">
        <pc:chgData name="Antonio Liccardi" userId="12f146fe-f5a6-49a1-9eba-e1e2cc91e37c" providerId="ADAL" clId="{1E218097-BA66-4078-AAA7-E6F80A8CCDB4}" dt="2022-03-14T22:49:13.615" v="6" actId="47"/>
        <pc:sldMkLst>
          <pc:docMk/>
          <pc:sldMk cId="375643043" sldId="290"/>
        </pc:sldMkLst>
      </pc:sldChg>
      <pc:sldChg chg="addSp modSp new mod">
        <pc:chgData name="Antonio Liccardi" userId="12f146fe-f5a6-49a1-9eba-e1e2cc91e37c" providerId="ADAL" clId="{1E218097-BA66-4078-AAA7-E6F80A8CCDB4}" dt="2022-03-15T00:03:10.682" v="691" actId="1076"/>
        <pc:sldMkLst>
          <pc:docMk/>
          <pc:sldMk cId="1276241026" sldId="290"/>
        </pc:sldMkLst>
        <pc:spChg chg="mod">
          <ac:chgData name="Antonio Liccardi" userId="12f146fe-f5a6-49a1-9eba-e1e2cc91e37c" providerId="ADAL" clId="{1E218097-BA66-4078-AAA7-E6F80A8CCDB4}" dt="2022-03-15T00:02:52.023" v="688" actId="20577"/>
          <ac:spMkLst>
            <pc:docMk/>
            <pc:sldMk cId="1276241026" sldId="290"/>
            <ac:spMk id="2" creationId="{5CD5E869-8BD0-476E-B356-B000DDC04CCC}"/>
          </ac:spMkLst>
        </pc:spChg>
        <pc:picChg chg="add mod">
          <ac:chgData name="Antonio Liccardi" userId="12f146fe-f5a6-49a1-9eba-e1e2cc91e37c" providerId="ADAL" clId="{1E218097-BA66-4078-AAA7-E6F80A8CCDB4}" dt="2022-03-15T00:03:10.682" v="691" actId="1076"/>
          <ac:picMkLst>
            <pc:docMk/>
            <pc:sldMk cId="1276241026" sldId="290"/>
            <ac:picMk id="6" creationId="{0E0872AF-2810-4FCE-A483-4AAED9D0D778}"/>
          </ac:picMkLst>
        </pc:picChg>
      </pc:sldChg>
      <pc:sldChg chg="addSp modSp new mod">
        <pc:chgData name="Antonio Liccardi" userId="12f146fe-f5a6-49a1-9eba-e1e2cc91e37c" providerId="ADAL" clId="{1E218097-BA66-4078-AAA7-E6F80A8CCDB4}" dt="2022-03-15T00:05:09.757" v="731" actId="1076"/>
        <pc:sldMkLst>
          <pc:docMk/>
          <pc:sldMk cId="3933334586" sldId="291"/>
        </pc:sldMkLst>
        <pc:spChg chg="mod">
          <ac:chgData name="Antonio Liccardi" userId="12f146fe-f5a6-49a1-9eba-e1e2cc91e37c" providerId="ADAL" clId="{1E218097-BA66-4078-AAA7-E6F80A8CCDB4}" dt="2022-03-15T00:04:44.446" v="728" actId="20577"/>
          <ac:spMkLst>
            <pc:docMk/>
            <pc:sldMk cId="3933334586" sldId="291"/>
            <ac:spMk id="2" creationId="{566DE1F8-2D95-45F8-BAC4-D96EAF7017D8}"/>
          </ac:spMkLst>
        </pc:spChg>
        <pc:picChg chg="add mod">
          <ac:chgData name="Antonio Liccardi" userId="12f146fe-f5a6-49a1-9eba-e1e2cc91e37c" providerId="ADAL" clId="{1E218097-BA66-4078-AAA7-E6F80A8CCDB4}" dt="2022-03-15T00:05:09.757" v="731" actId="1076"/>
          <ac:picMkLst>
            <pc:docMk/>
            <pc:sldMk cId="3933334586" sldId="291"/>
            <ac:picMk id="6" creationId="{E671D85A-B8A3-449F-97BC-0163F4A9849C}"/>
          </ac:picMkLst>
        </pc:picChg>
      </pc:sldChg>
      <pc:sldChg chg="addSp modSp new mod">
        <pc:chgData name="Antonio Liccardi" userId="12f146fe-f5a6-49a1-9eba-e1e2cc91e37c" providerId="ADAL" clId="{1E218097-BA66-4078-AAA7-E6F80A8CCDB4}" dt="2022-03-15T00:06:57.139" v="750" actId="1076"/>
        <pc:sldMkLst>
          <pc:docMk/>
          <pc:sldMk cId="463211900" sldId="292"/>
        </pc:sldMkLst>
        <pc:spChg chg="mod">
          <ac:chgData name="Antonio Liccardi" userId="12f146fe-f5a6-49a1-9eba-e1e2cc91e37c" providerId="ADAL" clId="{1E218097-BA66-4078-AAA7-E6F80A8CCDB4}" dt="2022-03-15T00:05:26.420" v="738"/>
          <ac:spMkLst>
            <pc:docMk/>
            <pc:sldMk cId="463211900" sldId="292"/>
            <ac:spMk id="2" creationId="{F45C9CCF-B093-456A-BD48-D30D9DD48E25}"/>
          </ac:spMkLst>
        </pc:spChg>
        <pc:picChg chg="add mod">
          <ac:chgData name="Antonio Liccardi" userId="12f146fe-f5a6-49a1-9eba-e1e2cc91e37c" providerId="ADAL" clId="{1E218097-BA66-4078-AAA7-E6F80A8CCDB4}" dt="2022-03-15T00:06:38.628" v="747" actId="1076"/>
          <ac:picMkLst>
            <pc:docMk/>
            <pc:sldMk cId="463211900" sldId="292"/>
            <ac:picMk id="6" creationId="{6FEB27AA-8C7C-41E7-ADF3-446F15140E92}"/>
          </ac:picMkLst>
        </pc:picChg>
        <pc:picChg chg="add mod">
          <ac:chgData name="Antonio Liccardi" userId="12f146fe-f5a6-49a1-9eba-e1e2cc91e37c" providerId="ADAL" clId="{1E218097-BA66-4078-AAA7-E6F80A8CCDB4}" dt="2022-03-15T00:06:43.339" v="748" actId="1076"/>
          <ac:picMkLst>
            <pc:docMk/>
            <pc:sldMk cId="463211900" sldId="292"/>
            <ac:picMk id="8" creationId="{A0E5731D-B6A8-4179-9FB8-2CEB9A02AD70}"/>
          </ac:picMkLst>
        </pc:picChg>
        <pc:picChg chg="add mod">
          <ac:chgData name="Antonio Liccardi" userId="12f146fe-f5a6-49a1-9eba-e1e2cc91e37c" providerId="ADAL" clId="{1E218097-BA66-4078-AAA7-E6F80A8CCDB4}" dt="2022-03-15T00:06:57.139" v="750" actId="1076"/>
          <ac:picMkLst>
            <pc:docMk/>
            <pc:sldMk cId="463211900" sldId="292"/>
            <ac:picMk id="10" creationId="{A533E675-C83B-4FB8-86F3-F4A0A119F2E7}"/>
          </ac:picMkLst>
        </pc:picChg>
      </pc:sldChg>
      <pc:sldChg chg="addSp delSp modSp new mod modClrScheme chgLayout">
        <pc:chgData name="Antonio Liccardi" userId="12f146fe-f5a6-49a1-9eba-e1e2cc91e37c" providerId="ADAL" clId="{1E218097-BA66-4078-AAA7-E6F80A8CCDB4}" dt="2022-03-15T00:11:34.938" v="784" actId="20577"/>
        <pc:sldMkLst>
          <pc:docMk/>
          <pc:sldMk cId="1580612550" sldId="293"/>
        </pc:sldMkLst>
        <pc:spChg chg="del mod ord">
          <ac:chgData name="Antonio Liccardi" userId="12f146fe-f5a6-49a1-9eba-e1e2cc91e37c" providerId="ADAL" clId="{1E218097-BA66-4078-AAA7-E6F80A8CCDB4}" dt="2022-03-15T00:11:25.984" v="751" actId="700"/>
          <ac:spMkLst>
            <pc:docMk/>
            <pc:sldMk cId="1580612550" sldId="293"/>
            <ac:spMk id="2" creationId="{C8393309-E305-49F6-A27E-CB69CA744931}"/>
          </ac:spMkLst>
        </pc:spChg>
        <pc:spChg chg="del mod ord">
          <ac:chgData name="Antonio Liccardi" userId="12f146fe-f5a6-49a1-9eba-e1e2cc91e37c" providerId="ADAL" clId="{1E218097-BA66-4078-AAA7-E6F80A8CCDB4}" dt="2022-03-15T00:11:25.984" v="751" actId="700"/>
          <ac:spMkLst>
            <pc:docMk/>
            <pc:sldMk cId="1580612550" sldId="293"/>
            <ac:spMk id="3" creationId="{7942300F-A0D5-4CB6-9264-A3E9C6D888EA}"/>
          </ac:spMkLst>
        </pc:spChg>
        <pc:spChg chg="mod ord">
          <ac:chgData name="Antonio Liccardi" userId="12f146fe-f5a6-49a1-9eba-e1e2cc91e37c" providerId="ADAL" clId="{1E218097-BA66-4078-AAA7-E6F80A8CCDB4}" dt="2022-03-15T00:11:25.984" v="751" actId="700"/>
          <ac:spMkLst>
            <pc:docMk/>
            <pc:sldMk cId="1580612550" sldId="293"/>
            <ac:spMk id="4" creationId="{A3608FBE-108E-487D-9F62-58831AF7DEEA}"/>
          </ac:spMkLst>
        </pc:spChg>
        <pc:spChg chg="add mod ord">
          <ac:chgData name="Antonio Liccardi" userId="12f146fe-f5a6-49a1-9eba-e1e2cc91e37c" providerId="ADAL" clId="{1E218097-BA66-4078-AAA7-E6F80A8CCDB4}" dt="2022-03-15T00:11:34.938" v="784" actId="20577"/>
          <ac:spMkLst>
            <pc:docMk/>
            <pc:sldMk cId="1580612550" sldId="293"/>
            <ac:spMk id="5" creationId="{B72ECB9C-11EC-484D-950A-E980A2E85DD0}"/>
          </ac:spMkLst>
        </pc:spChg>
        <pc:spChg chg="add mod ord">
          <ac:chgData name="Antonio Liccardi" userId="12f146fe-f5a6-49a1-9eba-e1e2cc91e37c" providerId="ADAL" clId="{1E218097-BA66-4078-AAA7-E6F80A8CCDB4}" dt="2022-03-15T00:11:25.984" v="751" actId="700"/>
          <ac:spMkLst>
            <pc:docMk/>
            <pc:sldMk cId="1580612550" sldId="293"/>
            <ac:spMk id="6" creationId="{828CC404-8A1D-4501-A2F4-F1AACB0B7E11}"/>
          </ac:spMkLst>
        </pc:spChg>
      </pc:sldChg>
      <pc:sldChg chg="addSp modSp new mod">
        <pc:chgData name="Antonio Liccardi" userId="12f146fe-f5a6-49a1-9eba-e1e2cc91e37c" providerId="ADAL" clId="{1E218097-BA66-4078-AAA7-E6F80A8CCDB4}" dt="2022-03-15T00:12:02.936" v="808" actId="1076"/>
        <pc:sldMkLst>
          <pc:docMk/>
          <pc:sldMk cId="4239732437" sldId="294"/>
        </pc:sldMkLst>
        <pc:spChg chg="mod">
          <ac:chgData name="Antonio Liccardi" userId="12f146fe-f5a6-49a1-9eba-e1e2cc91e37c" providerId="ADAL" clId="{1E218097-BA66-4078-AAA7-E6F80A8CCDB4}" dt="2022-03-15T00:11:49.294" v="805" actId="20577"/>
          <ac:spMkLst>
            <pc:docMk/>
            <pc:sldMk cId="4239732437" sldId="294"/>
            <ac:spMk id="2" creationId="{84D9241D-18AB-48CD-BFC3-B754C83C12AF}"/>
          </ac:spMkLst>
        </pc:spChg>
        <pc:picChg chg="add mod">
          <ac:chgData name="Antonio Liccardi" userId="12f146fe-f5a6-49a1-9eba-e1e2cc91e37c" providerId="ADAL" clId="{1E218097-BA66-4078-AAA7-E6F80A8CCDB4}" dt="2022-03-15T00:12:02.936" v="808" actId="1076"/>
          <ac:picMkLst>
            <pc:docMk/>
            <pc:sldMk cId="4239732437" sldId="294"/>
            <ac:picMk id="6" creationId="{8590459D-41B4-4322-B4B7-00A6C3F0CA13}"/>
          </ac:picMkLst>
        </pc:picChg>
      </pc:sldChg>
      <pc:sldChg chg="addSp modSp new mod">
        <pc:chgData name="Antonio Liccardi" userId="12f146fe-f5a6-49a1-9eba-e1e2cc91e37c" providerId="ADAL" clId="{1E218097-BA66-4078-AAA7-E6F80A8CCDB4}" dt="2022-03-15T00:12:36.773" v="852" actId="1076"/>
        <pc:sldMkLst>
          <pc:docMk/>
          <pc:sldMk cId="653662800" sldId="295"/>
        </pc:sldMkLst>
        <pc:spChg chg="mod">
          <ac:chgData name="Antonio Liccardi" userId="12f146fe-f5a6-49a1-9eba-e1e2cc91e37c" providerId="ADAL" clId="{1E218097-BA66-4078-AAA7-E6F80A8CCDB4}" dt="2022-03-15T00:12:20.867" v="849" actId="20577"/>
          <ac:spMkLst>
            <pc:docMk/>
            <pc:sldMk cId="653662800" sldId="295"/>
            <ac:spMk id="2" creationId="{EE2CF5F3-CA79-4953-B232-08C7D755B3CE}"/>
          </ac:spMkLst>
        </pc:spChg>
        <pc:picChg chg="add mod">
          <ac:chgData name="Antonio Liccardi" userId="12f146fe-f5a6-49a1-9eba-e1e2cc91e37c" providerId="ADAL" clId="{1E218097-BA66-4078-AAA7-E6F80A8CCDB4}" dt="2022-03-15T00:12:36.773" v="852" actId="1076"/>
          <ac:picMkLst>
            <pc:docMk/>
            <pc:sldMk cId="653662800" sldId="295"/>
            <ac:picMk id="6" creationId="{52B6E1A5-8A40-46C5-A147-C9160AA373AA}"/>
          </ac:picMkLst>
        </pc:picChg>
      </pc:sldChg>
      <pc:sldChg chg="addSp delSp modSp new mod">
        <pc:chgData name="Antonio Liccardi" userId="12f146fe-f5a6-49a1-9eba-e1e2cc91e37c" providerId="ADAL" clId="{1E218097-BA66-4078-AAA7-E6F80A8CCDB4}" dt="2022-03-15T00:15:37.065" v="994" actId="20577"/>
        <pc:sldMkLst>
          <pc:docMk/>
          <pc:sldMk cId="355109545" sldId="296"/>
        </pc:sldMkLst>
        <pc:spChg chg="mod">
          <ac:chgData name="Antonio Liccardi" userId="12f146fe-f5a6-49a1-9eba-e1e2cc91e37c" providerId="ADAL" clId="{1E218097-BA66-4078-AAA7-E6F80A8CCDB4}" dt="2022-03-15T00:14:28.120" v="877" actId="20577"/>
          <ac:spMkLst>
            <pc:docMk/>
            <pc:sldMk cId="355109545" sldId="296"/>
            <ac:spMk id="2" creationId="{C1E407DA-A41A-4FBE-A7B4-02081ADA1DD4}"/>
          </ac:spMkLst>
        </pc:spChg>
        <pc:spChg chg="mod">
          <ac:chgData name="Antonio Liccardi" userId="12f146fe-f5a6-49a1-9eba-e1e2cc91e37c" providerId="ADAL" clId="{1E218097-BA66-4078-AAA7-E6F80A8CCDB4}" dt="2022-03-15T00:15:37.065" v="994" actId="20577"/>
          <ac:spMkLst>
            <pc:docMk/>
            <pc:sldMk cId="355109545" sldId="296"/>
            <ac:spMk id="3" creationId="{30583641-0373-423B-A1CE-D841E526EDBF}"/>
          </ac:spMkLst>
        </pc:spChg>
        <pc:picChg chg="add del mod">
          <ac:chgData name="Antonio Liccardi" userId="12f146fe-f5a6-49a1-9eba-e1e2cc91e37c" providerId="ADAL" clId="{1E218097-BA66-4078-AAA7-E6F80A8CCDB4}" dt="2022-03-15T00:15:10.806" v="953" actId="478"/>
          <ac:picMkLst>
            <pc:docMk/>
            <pc:sldMk cId="355109545" sldId="296"/>
            <ac:picMk id="6" creationId="{C8CFB3C7-CE97-4372-BB27-A7B00EB189F1}"/>
          </ac:picMkLst>
        </pc:picChg>
      </pc:sldChg>
      <pc:sldChg chg="addSp delSp modSp new mod modClrScheme chgLayout">
        <pc:chgData name="Antonio Liccardi" userId="12f146fe-f5a6-49a1-9eba-e1e2cc91e37c" providerId="ADAL" clId="{1E218097-BA66-4078-AAA7-E6F80A8CCDB4}" dt="2022-03-15T00:16:15.958" v="1066" actId="20577"/>
        <pc:sldMkLst>
          <pc:docMk/>
          <pc:sldMk cId="411622192" sldId="297"/>
        </pc:sldMkLst>
        <pc:spChg chg="del mod ord">
          <ac:chgData name="Antonio Liccardi" userId="12f146fe-f5a6-49a1-9eba-e1e2cc91e37c" providerId="ADAL" clId="{1E218097-BA66-4078-AAA7-E6F80A8CCDB4}" dt="2022-03-15T00:15:54.909" v="1007" actId="700"/>
          <ac:spMkLst>
            <pc:docMk/>
            <pc:sldMk cId="411622192" sldId="297"/>
            <ac:spMk id="2" creationId="{1E1AB79D-A160-48A0-B889-19535982F060}"/>
          </ac:spMkLst>
        </pc:spChg>
        <pc:spChg chg="del mod ord">
          <ac:chgData name="Antonio Liccardi" userId="12f146fe-f5a6-49a1-9eba-e1e2cc91e37c" providerId="ADAL" clId="{1E218097-BA66-4078-AAA7-E6F80A8CCDB4}" dt="2022-03-15T00:15:54.909" v="1007" actId="700"/>
          <ac:spMkLst>
            <pc:docMk/>
            <pc:sldMk cId="411622192" sldId="297"/>
            <ac:spMk id="3" creationId="{9050EBC8-B760-49E4-8EA3-1C15F5EAAE53}"/>
          </ac:spMkLst>
        </pc:spChg>
        <pc:spChg chg="mod ord">
          <ac:chgData name="Antonio Liccardi" userId="12f146fe-f5a6-49a1-9eba-e1e2cc91e37c" providerId="ADAL" clId="{1E218097-BA66-4078-AAA7-E6F80A8CCDB4}" dt="2022-03-15T00:15:54.909" v="1007" actId="700"/>
          <ac:spMkLst>
            <pc:docMk/>
            <pc:sldMk cId="411622192" sldId="297"/>
            <ac:spMk id="4" creationId="{3F124647-CBC0-4D38-B58E-723512F50253}"/>
          </ac:spMkLst>
        </pc:spChg>
        <pc:spChg chg="add mod ord">
          <ac:chgData name="Antonio Liccardi" userId="12f146fe-f5a6-49a1-9eba-e1e2cc91e37c" providerId="ADAL" clId="{1E218097-BA66-4078-AAA7-E6F80A8CCDB4}" dt="2022-03-15T00:16:13.743" v="1062" actId="20577"/>
          <ac:spMkLst>
            <pc:docMk/>
            <pc:sldMk cId="411622192" sldId="297"/>
            <ac:spMk id="5" creationId="{A2245D12-CBDC-4C7E-8590-EAB01FC15BB7}"/>
          </ac:spMkLst>
        </pc:spChg>
        <pc:spChg chg="add mod ord">
          <ac:chgData name="Antonio Liccardi" userId="12f146fe-f5a6-49a1-9eba-e1e2cc91e37c" providerId="ADAL" clId="{1E218097-BA66-4078-AAA7-E6F80A8CCDB4}" dt="2022-03-15T00:16:15.958" v="1066" actId="20577"/>
          <ac:spMkLst>
            <pc:docMk/>
            <pc:sldMk cId="411622192" sldId="297"/>
            <ac:spMk id="6" creationId="{914264D9-10EB-4C42-913A-0A06B41BB396}"/>
          </ac:spMkLst>
        </pc:spChg>
      </pc:sldChg>
      <pc:sldChg chg="addSp modSp new mod">
        <pc:chgData name="Antonio Liccardi" userId="12f146fe-f5a6-49a1-9eba-e1e2cc91e37c" providerId="ADAL" clId="{1E218097-BA66-4078-AAA7-E6F80A8CCDB4}" dt="2022-03-15T00:18:27.588" v="1092" actId="1076"/>
        <pc:sldMkLst>
          <pc:docMk/>
          <pc:sldMk cId="3268970882" sldId="298"/>
        </pc:sldMkLst>
        <pc:spChg chg="mod">
          <ac:chgData name="Antonio Liccardi" userId="12f146fe-f5a6-49a1-9eba-e1e2cc91e37c" providerId="ADAL" clId="{1E218097-BA66-4078-AAA7-E6F80A8CCDB4}" dt="2022-03-15T00:16:25.716" v="1089" actId="20577"/>
          <ac:spMkLst>
            <pc:docMk/>
            <pc:sldMk cId="3268970882" sldId="298"/>
            <ac:spMk id="2" creationId="{9E8C8A1D-5F5D-44D3-A72C-A19D565F1CE7}"/>
          </ac:spMkLst>
        </pc:spChg>
        <pc:picChg chg="add mod">
          <ac:chgData name="Antonio Liccardi" userId="12f146fe-f5a6-49a1-9eba-e1e2cc91e37c" providerId="ADAL" clId="{1E218097-BA66-4078-AAA7-E6F80A8CCDB4}" dt="2022-03-15T00:18:27.588" v="1092" actId="1076"/>
          <ac:picMkLst>
            <pc:docMk/>
            <pc:sldMk cId="3268970882" sldId="298"/>
            <ac:picMk id="6" creationId="{383AA233-97B6-4815-9A87-DBBD23EC39F7}"/>
          </ac:picMkLst>
        </pc:picChg>
      </pc:sldChg>
      <pc:sldChg chg="addSp modSp new mod">
        <pc:chgData name="Antonio Liccardi" userId="12f146fe-f5a6-49a1-9eba-e1e2cc91e37c" providerId="ADAL" clId="{1E218097-BA66-4078-AAA7-E6F80A8CCDB4}" dt="2022-03-15T00:18:53.598" v="1130" actId="1076"/>
        <pc:sldMkLst>
          <pc:docMk/>
          <pc:sldMk cId="1881886488" sldId="299"/>
        </pc:sldMkLst>
        <pc:spChg chg="mod">
          <ac:chgData name="Antonio Liccardi" userId="12f146fe-f5a6-49a1-9eba-e1e2cc91e37c" providerId="ADAL" clId="{1E218097-BA66-4078-AAA7-E6F80A8CCDB4}" dt="2022-03-15T00:18:40.191" v="1127" actId="20577"/>
          <ac:spMkLst>
            <pc:docMk/>
            <pc:sldMk cId="1881886488" sldId="299"/>
            <ac:spMk id="2" creationId="{6059EAE5-DA68-4FB3-ABAB-3492A81B426E}"/>
          </ac:spMkLst>
        </pc:spChg>
        <pc:picChg chg="add mod">
          <ac:chgData name="Antonio Liccardi" userId="12f146fe-f5a6-49a1-9eba-e1e2cc91e37c" providerId="ADAL" clId="{1E218097-BA66-4078-AAA7-E6F80A8CCDB4}" dt="2022-03-15T00:18:53.598" v="1130" actId="1076"/>
          <ac:picMkLst>
            <pc:docMk/>
            <pc:sldMk cId="1881886488" sldId="299"/>
            <ac:picMk id="6" creationId="{4DD17C60-14D0-43B4-80D4-0FE85958E674}"/>
          </ac:picMkLst>
        </pc:picChg>
      </pc:sldChg>
      <pc:sldChg chg="addSp modSp new mod">
        <pc:chgData name="Antonio Liccardi" userId="12f146fe-f5a6-49a1-9eba-e1e2cc91e37c" providerId="ADAL" clId="{1E218097-BA66-4078-AAA7-E6F80A8CCDB4}" dt="2022-03-15T00:19:31.553" v="1163" actId="1076"/>
        <pc:sldMkLst>
          <pc:docMk/>
          <pc:sldMk cId="372306358" sldId="300"/>
        </pc:sldMkLst>
        <pc:spChg chg="mod">
          <ac:chgData name="Antonio Liccardi" userId="12f146fe-f5a6-49a1-9eba-e1e2cc91e37c" providerId="ADAL" clId="{1E218097-BA66-4078-AAA7-E6F80A8CCDB4}" dt="2022-03-15T00:19:10.255" v="1160" actId="20577"/>
          <ac:spMkLst>
            <pc:docMk/>
            <pc:sldMk cId="372306358" sldId="300"/>
            <ac:spMk id="2" creationId="{07FCF03F-2A93-4B2A-83D3-5D19D1ED4FEA}"/>
          </ac:spMkLst>
        </pc:spChg>
        <pc:picChg chg="add mod">
          <ac:chgData name="Antonio Liccardi" userId="12f146fe-f5a6-49a1-9eba-e1e2cc91e37c" providerId="ADAL" clId="{1E218097-BA66-4078-AAA7-E6F80A8CCDB4}" dt="2022-03-15T00:19:31.553" v="1163" actId="1076"/>
          <ac:picMkLst>
            <pc:docMk/>
            <pc:sldMk cId="372306358" sldId="300"/>
            <ac:picMk id="6" creationId="{DF6C2AC4-5635-4221-9BFD-DCDC04A1F38E}"/>
          </ac:picMkLst>
        </pc:picChg>
      </pc:sldChg>
      <pc:sldChg chg="addSp modSp new mod">
        <pc:chgData name="Antonio Liccardi" userId="12f146fe-f5a6-49a1-9eba-e1e2cc91e37c" providerId="ADAL" clId="{1E218097-BA66-4078-AAA7-E6F80A8CCDB4}" dt="2022-03-15T00:22:35.567" v="1203" actId="1076"/>
        <pc:sldMkLst>
          <pc:docMk/>
          <pc:sldMk cId="315172778" sldId="301"/>
        </pc:sldMkLst>
        <pc:spChg chg="mod">
          <ac:chgData name="Antonio Liccardi" userId="12f146fe-f5a6-49a1-9eba-e1e2cc91e37c" providerId="ADAL" clId="{1E218097-BA66-4078-AAA7-E6F80A8CCDB4}" dt="2022-03-15T00:22:19.052" v="1200" actId="20577"/>
          <ac:spMkLst>
            <pc:docMk/>
            <pc:sldMk cId="315172778" sldId="301"/>
            <ac:spMk id="2" creationId="{D313C964-7CB0-490A-9CF1-BF34FDFDDA18}"/>
          </ac:spMkLst>
        </pc:spChg>
        <pc:picChg chg="add mod">
          <ac:chgData name="Antonio Liccardi" userId="12f146fe-f5a6-49a1-9eba-e1e2cc91e37c" providerId="ADAL" clId="{1E218097-BA66-4078-AAA7-E6F80A8CCDB4}" dt="2022-03-15T00:22:35.567" v="1203" actId="1076"/>
          <ac:picMkLst>
            <pc:docMk/>
            <pc:sldMk cId="315172778" sldId="301"/>
            <ac:picMk id="6" creationId="{2FC46001-82D6-42B3-81EB-55B47CE47796}"/>
          </ac:picMkLst>
        </pc:picChg>
      </pc:sldChg>
      <pc:sldChg chg="addSp modSp new mod">
        <pc:chgData name="Antonio Liccardi" userId="12f146fe-f5a6-49a1-9eba-e1e2cc91e37c" providerId="ADAL" clId="{1E218097-BA66-4078-AAA7-E6F80A8CCDB4}" dt="2022-03-15T00:23:17.414" v="1239" actId="1076"/>
        <pc:sldMkLst>
          <pc:docMk/>
          <pc:sldMk cId="2829218788" sldId="302"/>
        </pc:sldMkLst>
        <pc:spChg chg="mod">
          <ac:chgData name="Antonio Liccardi" userId="12f146fe-f5a6-49a1-9eba-e1e2cc91e37c" providerId="ADAL" clId="{1E218097-BA66-4078-AAA7-E6F80A8CCDB4}" dt="2022-03-15T00:23:04.530" v="1236" actId="20577"/>
          <ac:spMkLst>
            <pc:docMk/>
            <pc:sldMk cId="2829218788" sldId="302"/>
            <ac:spMk id="2" creationId="{3A94C6F8-A1E0-4B1E-86BA-DE2C0BB9FE56}"/>
          </ac:spMkLst>
        </pc:spChg>
        <pc:picChg chg="add mod">
          <ac:chgData name="Antonio Liccardi" userId="12f146fe-f5a6-49a1-9eba-e1e2cc91e37c" providerId="ADAL" clId="{1E218097-BA66-4078-AAA7-E6F80A8CCDB4}" dt="2022-03-15T00:23:17.414" v="1239" actId="1076"/>
          <ac:picMkLst>
            <pc:docMk/>
            <pc:sldMk cId="2829218788" sldId="302"/>
            <ac:picMk id="6" creationId="{D726AFFA-2DD4-4C23-921A-A5161CC4F00E}"/>
          </ac:picMkLst>
        </pc:picChg>
      </pc:sldChg>
      <pc:sldChg chg="addSp modSp new mod">
        <pc:chgData name="Antonio Liccardi" userId="12f146fe-f5a6-49a1-9eba-e1e2cc91e37c" providerId="ADAL" clId="{1E218097-BA66-4078-AAA7-E6F80A8CCDB4}" dt="2022-03-15T00:23:44.117" v="1265" actId="1076"/>
        <pc:sldMkLst>
          <pc:docMk/>
          <pc:sldMk cId="1312808009" sldId="303"/>
        </pc:sldMkLst>
        <pc:spChg chg="mod">
          <ac:chgData name="Antonio Liccardi" userId="12f146fe-f5a6-49a1-9eba-e1e2cc91e37c" providerId="ADAL" clId="{1E218097-BA66-4078-AAA7-E6F80A8CCDB4}" dt="2022-03-15T00:23:27.619" v="1262" actId="20577"/>
          <ac:spMkLst>
            <pc:docMk/>
            <pc:sldMk cId="1312808009" sldId="303"/>
            <ac:spMk id="2" creationId="{78B0E109-75A0-4182-8421-AC35D49B0424}"/>
          </ac:spMkLst>
        </pc:spChg>
        <pc:picChg chg="add mod">
          <ac:chgData name="Antonio Liccardi" userId="12f146fe-f5a6-49a1-9eba-e1e2cc91e37c" providerId="ADAL" clId="{1E218097-BA66-4078-AAA7-E6F80A8CCDB4}" dt="2022-03-15T00:23:44.117" v="1265" actId="1076"/>
          <ac:picMkLst>
            <pc:docMk/>
            <pc:sldMk cId="1312808009" sldId="303"/>
            <ac:picMk id="6" creationId="{2B7B5AF9-A2AA-4A7C-A810-6466ECC3A9BC}"/>
          </ac:picMkLst>
        </pc:picChg>
      </pc:sldChg>
      <pc:sldChg chg="addSp modSp new mod">
        <pc:chgData name="Antonio Liccardi" userId="12f146fe-f5a6-49a1-9eba-e1e2cc91e37c" providerId="ADAL" clId="{1E218097-BA66-4078-AAA7-E6F80A8CCDB4}" dt="2022-03-15T00:24:27.900" v="1303" actId="1076"/>
        <pc:sldMkLst>
          <pc:docMk/>
          <pc:sldMk cId="2292401288" sldId="304"/>
        </pc:sldMkLst>
        <pc:spChg chg="mod">
          <ac:chgData name="Antonio Liccardi" userId="12f146fe-f5a6-49a1-9eba-e1e2cc91e37c" providerId="ADAL" clId="{1E218097-BA66-4078-AAA7-E6F80A8CCDB4}" dt="2022-03-15T00:24:13.051" v="1300" actId="20577"/>
          <ac:spMkLst>
            <pc:docMk/>
            <pc:sldMk cId="2292401288" sldId="304"/>
            <ac:spMk id="2" creationId="{0E782249-D8CD-434A-8F78-4B3CB2E6D647}"/>
          </ac:spMkLst>
        </pc:spChg>
        <pc:picChg chg="add mod">
          <ac:chgData name="Antonio Liccardi" userId="12f146fe-f5a6-49a1-9eba-e1e2cc91e37c" providerId="ADAL" clId="{1E218097-BA66-4078-AAA7-E6F80A8CCDB4}" dt="2022-03-15T00:24:27.900" v="1303" actId="1076"/>
          <ac:picMkLst>
            <pc:docMk/>
            <pc:sldMk cId="2292401288" sldId="304"/>
            <ac:picMk id="6" creationId="{5EF86D1E-F296-4264-8D9C-38A1F5D73D1B}"/>
          </ac:picMkLst>
        </pc:picChg>
      </pc:sldChg>
      <pc:sldChg chg="addSp modSp new mod">
        <pc:chgData name="Antonio Liccardi" userId="12f146fe-f5a6-49a1-9eba-e1e2cc91e37c" providerId="ADAL" clId="{1E218097-BA66-4078-AAA7-E6F80A8CCDB4}" dt="2022-03-15T00:25:04.105" v="1345" actId="1076"/>
        <pc:sldMkLst>
          <pc:docMk/>
          <pc:sldMk cId="3199320045" sldId="305"/>
        </pc:sldMkLst>
        <pc:spChg chg="mod">
          <ac:chgData name="Antonio Liccardi" userId="12f146fe-f5a6-49a1-9eba-e1e2cc91e37c" providerId="ADAL" clId="{1E218097-BA66-4078-AAA7-E6F80A8CCDB4}" dt="2022-03-15T00:24:46.512" v="1342" actId="20577"/>
          <ac:spMkLst>
            <pc:docMk/>
            <pc:sldMk cId="3199320045" sldId="305"/>
            <ac:spMk id="2" creationId="{A6550AC7-3CFC-4486-A89C-4E3037CB44D1}"/>
          </ac:spMkLst>
        </pc:spChg>
        <pc:picChg chg="add mod">
          <ac:chgData name="Antonio Liccardi" userId="12f146fe-f5a6-49a1-9eba-e1e2cc91e37c" providerId="ADAL" clId="{1E218097-BA66-4078-AAA7-E6F80A8CCDB4}" dt="2022-03-15T00:25:04.105" v="1345" actId="1076"/>
          <ac:picMkLst>
            <pc:docMk/>
            <pc:sldMk cId="3199320045" sldId="305"/>
            <ac:picMk id="6" creationId="{93B7B78C-5266-4B96-AD0F-4844C571DE6E}"/>
          </ac:picMkLst>
        </pc:picChg>
      </pc:sldChg>
      <pc:sldChg chg="addSp modSp new mod">
        <pc:chgData name="Antonio Liccardi" userId="12f146fe-f5a6-49a1-9eba-e1e2cc91e37c" providerId="ADAL" clId="{1E218097-BA66-4078-AAA7-E6F80A8CCDB4}" dt="2022-03-15T00:26:03.213" v="1406" actId="1076"/>
        <pc:sldMkLst>
          <pc:docMk/>
          <pc:sldMk cId="3257143001" sldId="306"/>
        </pc:sldMkLst>
        <pc:spChg chg="mod">
          <ac:chgData name="Antonio Liccardi" userId="12f146fe-f5a6-49a1-9eba-e1e2cc91e37c" providerId="ADAL" clId="{1E218097-BA66-4078-AAA7-E6F80A8CCDB4}" dt="2022-03-15T00:25:21.390" v="1379" actId="20577"/>
          <ac:spMkLst>
            <pc:docMk/>
            <pc:sldMk cId="3257143001" sldId="306"/>
            <ac:spMk id="2" creationId="{70A35391-A5F3-4412-8DB1-C5A8AFE50BEF}"/>
          </ac:spMkLst>
        </pc:spChg>
        <pc:spChg chg="mod">
          <ac:chgData name="Antonio Liccardi" userId="12f146fe-f5a6-49a1-9eba-e1e2cc91e37c" providerId="ADAL" clId="{1E218097-BA66-4078-AAA7-E6F80A8CCDB4}" dt="2022-03-15T00:25:59.961" v="1405" actId="20577"/>
          <ac:spMkLst>
            <pc:docMk/>
            <pc:sldMk cId="3257143001" sldId="306"/>
            <ac:spMk id="3" creationId="{AA499757-27E0-4ADD-A055-FFD60A508C50}"/>
          </ac:spMkLst>
        </pc:spChg>
        <pc:picChg chg="add mod">
          <ac:chgData name="Antonio Liccardi" userId="12f146fe-f5a6-49a1-9eba-e1e2cc91e37c" providerId="ADAL" clId="{1E218097-BA66-4078-AAA7-E6F80A8CCDB4}" dt="2022-03-15T00:26:03.213" v="1406" actId="1076"/>
          <ac:picMkLst>
            <pc:docMk/>
            <pc:sldMk cId="3257143001" sldId="306"/>
            <ac:picMk id="6" creationId="{1AF7BFDB-8D1E-4249-AD87-5837A381F163}"/>
          </ac:picMkLst>
        </pc:picChg>
      </pc:sldChg>
      <pc:sldChg chg="delSp modSp add mod">
        <pc:chgData name="Antonio Liccardi" userId="12f146fe-f5a6-49a1-9eba-e1e2cc91e37c" providerId="ADAL" clId="{1E218097-BA66-4078-AAA7-E6F80A8CCDB4}" dt="2022-03-15T00:26:20.641" v="1432" actId="20577"/>
        <pc:sldMkLst>
          <pc:docMk/>
          <pc:sldMk cId="2833102883" sldId="307"/>
        </pc:sldMkLst>
        <pc:spChg chg="mod">
          <ac:chgData name="Antonio Liccardi" userId="12f146fe-f5a6-49a1-9eba-e1e2cc91e37c" providerId="ADAL" clId="{1E218097-BA66-4078-AAA7-E6F80A8CCDB4}" dt="2022-03-15T00:26:20.641" v="1432" actId="20577"/>
          <ac:spMkLst>
            <pc:docMk/>
            <pc:sldMk cId="2833102883" sldId="307"/>
            <ac:spMk id="3" creationId="{AA499757-27E0-4ADD-A055-FFD60A508C50}"/>
          </ac:spMkLst>
        </pc:spChg>
        <pc:picChg chg="del">
          <ac:chgData name="Antonio Liccardi" userId="12f146fe-f5a6-49a1-9eba-e1e2cc91e37c" providerId="ADAL" clId="{1E218097-BA66-4078-AAA7-E6F80A8CCDB4}" dt="2022-03-15T00:26:09.163" v="1408" actId="478"/>
          <ac:picMkLst>
            <pc:docMk/>
            <pc:sldMk cId="2833102883" sldId="307"/>
            <ac:picMk id="6" creationId="{1AF7BFDB-8D1E-4249-AD87-5837A381F163}"/>
          </ac:picMkLst>
        </pc:picChg>
      </pc:sldChg>
      <pc:sldChg chg="addSp modSp new mod">
        <pc:chgData name="Antonio Liccardi" userId="12f146fe-f5a6-49a1-9eba-e1e2cc91e37c" providerId="ADAL" clId="{1E218097-BA66-4078-AAA7-E6F80A8CCDB4}" dt="2022-03-15T00:27:10.382" v="1465" actId="1076"/>
        <pc:sldMkLst>
          <pc:docMk/>
          <pc:sldMk cId="2088353059" sldId="308"/>
        </pc:sldMkLst>
        <pc:spChg chg="mod">
          <ac:chgData name="Antonio Liccardi" userId="12f146fe-f5a6-49a1-9eba-e1e2cc91e37c" providerId="ADAL" clId="{1E218097-BA66-4078-AAA7-E6F80A8CCDB4}" dt="2022-03-15T00:26:53.500" v="1462" actId="20577"/>
          <ac:spMkLst>
            <pc:docMk/>
            <pc:sldMk cId="2088353059" sldId="308"/>
            <ac:spMk id="2" creationId="{D9A36EA8-7205-4A75-BBD8-DE8930EDE59D}"/>
          </ac:spMkLst>
        </pc:spChg>
        <pc:picChg chg="add mod">
          <ac:chgData name="Antonio Liccardi" userId="12f146fe-f5a6-49a1-9eba-e1e2cc91e37c" providerId="ADAL" clId="{1E218097-BA66-4078-AAA7-E6F80A8CCDB4}" dt="2022-03-15T00:27:10.382" v="1465" actId="1076"/>
          <ac:picMkLst>
            <pc:docMk/>
            <pc:sldMk cId="2088353059" sldId="308"/>
            <ac:picMk id="6" creationId="{510739A1-A2A4-4883-80E3-4D163147D617}"/>
          </ac:picMkLst>
        </pc:picChg>
      </pc:sldChg>
      <pc:sldChg chg="addSp modSp new mod">
        <pc:chgData name="Antonio Liccardi" userId="12f146fe-f5a6-49a1-9eba-e1e2cc91e37c" providerId="ADAL" clId="{1E218097-BA66-4078-AAA7-E6F80A8CCDB4}" dt="2022-03-15T00:27:35.742" v="1507" actId="1076"/>
        <pc:sldMkLst>
          <pc:docMk/>
          <pc:sldMk cId="226904038" sldId="309"/>
        </pc:sldMkLst>
        <pc:spChg chg="mod">
          <ac:chgData name="Antonio Liccardi" userId="12f146fe-f5a6-49a1-9eba-e1e2cc91e37c" providerId="ADAL" clId="{1E218097-BA66-4078-AAA7-E6F80A8CCDB4}" dt="2022-03-15T00:27:22.971" v="1504" actId="20577"/>
          <ac:spMkLst>
            <pc:docMk/>
            <pc:sldMk cId="226904038" sldId="309"/>
            <ac:spMk id="2" creationId="{A5D568AE-BCCD-4EA2-940E-470257B0E687}"/>
          </ac:spMkLst>
        </pc:spChg>
        <pc:picChg chg="add mod">
          <ac:chgData name="Antonio Liccardi" userId="12f146fe-f5a6-49a1-9eba-e1e2cc91e37c" providerId="ADAL" clId="{1E218097-BA66-4078-AAA7-E6F80A8CCDB4}" dt="2022-03-15T00:27:35.742" v="1507" actId="1076"/>
          <ac:picMkLst>
            <pc:docMk/>
            <pc:sldMk cId="226904038" sldId="309"/>
            <ac:picMk id="6" creationId="{36F47E0D-7291-4647-9807-4DC123A88833}"/>
          </ac:picMkLst>
        </pc:picChg>
      </pc:sldChg>
      <pc:sldChg chg="addSp modSp new mod">
        <pc:chgData name="Antonio Liccardi" userId="12f146fe-f5a6-49a1-9eba-e1e2cc91e37c" providerId="ADAL" clId="{1E218097-BA66-4078-AAA7-E6F80A8CCDB4}" dt="2022-03-15T00:28:10.763" v="1548" actId="1076"/>
        <pc:sldMkLst>
          <pc:docMk/>
          <pc:sldMk cId="729417334" sldId="310"/>
        </pc:sldMkLst>
        <pc:spChg chg="mod">
          <ac:chgData name="Antonio Liccardi" userId="12f146fe-f5a6-49a1-9eba-e1e2cc91e37c" providerId="ADAL" clId="{1E218097-BA66-4078-AAA7-E6F80A8CCDB4}" dt="2022-03-15T00:27:55.397" v="1545" actId="20577"/>
          <ac:spMkLst>
            <pc:docMk/>
            <pc:sldMk cId="729417334" sldId="310"/>
            <ac:spMk id="2" creationId="{AB33FE59-C996-4AC5-8BC8-AA289121A726}"/>
          </ac:spMkLst>
        </pc:spChg>
        <pc:picChg chg="add mod">
          <ac:chgData name="Antonio Liccardi" userId="12f146fe-f5a6-49a1-9eba-e1e2cc91e37c" providerId="ADAL" clId="{1E218097-BA66-4078-AAA7-E6F80A8CCDB4}" dt="2022-03-15T00:28:10.763" v="1548" actId="1076"/>
          <ac:picMkLst>
            <pc:docMk/>
            <pc:sldMk cId="729417334" sldId="310"/>
            <ac:picMk id="6" creationId="{0D13D16B-741A-4C7B-AE87-F0E9879CF8CB}"/>
          </ac:picMkLst>
        </pc:picChg>
      </pc:sldChg>
      <pc:sldChg chg="addSp modSp new mod">
        <pc:chgData name="Antonio Liccardi" userId="12f146fe-f5a6-49a1-9eba-e1e2cc91e37c" providerId="ADAL" clId="{1E218097-BA66-4078-AAA7-E6F80A8CCDB4}" dt="2022-03-15T00:28:41.951" v="1565" actId="1076"/>
        <pc:sldMkLst>
          <pc:docMk/>
          <pc:sldMk cId="415846739" sldId="311"/>
        </pc:sldMkLst>
        <pc:spChg chg="mod">
          <ac:chgData name="Antonio Liccardi" userId="12f146fe-f5a6-49a1-9eba-e1e2cc91e37c" providerId="ADAL" clId="{1E218097-BA66-4078-AAA7-E6F80A8CCDB4}" dt="2022-03-15T00:28:20.577" v="1562" actId="20577"/>
          <ac:spMkLst>
            <pc:docMk/>
            <pc:sldMk cId="415846739" sldId="311"/>
            <ac:spMk id="2" creationId="{ED04F405-2074-4457-9A8C-A5FC7987F02A}"/>
          </ac:spMkLst>
        </pc:spChg>
        <pc:picChg chg="add mod">
          <ac:chgData name="Antonio Liccardi" userId="12f146fe-f5a6-49a1-9eba-e1e2cc91e37c" providerId="ADAL" clId="{1E218097-BA66-4078-AAA7-E6F80A8CCDB4}" dt="2022-03-15T00:28:41.951" v="1565" actId="1076"/>
          <ac:picMkLst>
            <pc:docMk/>
            <pc:sldMk cId="415846739" sldId="311"/>
            <ac:picMk id="6" creationId="{03A14572-B0BD-4604-965C-91454C2AC152}"/>
          </ac:picMkLst>
        </pc:picChg>
      </pc:sldChg>
      <pc:sldChg chg="addSp modSp new mod">
        <pc:chgData name="Antonio Liccardi" userId="12f146fe-f5a6-49a1-9eba-e1e2cc91e37c" providerId="ADAL" clId="{1E218097-BA66-4078-AAA7-E6F80A8CCDB4}" dt="2022-03-15T00:29:18.111" v="1602" actId="1076"/>
        <pc:sldMkLst>
          <pc:docMk/>
          <pc:sldMk cId="3511772084" sldId="312"/>
        </pc:sldMkLst>
        <pc:spChg chg="mod">
          <ac:chgData name="Antonio Liccardi" userId="12f146fe-f5a6-49a1-9eba-e1e2cc91e37c" providerId="ADAL" clId="{1E218097-BA66-4078-AAA7-E6F80A8CCDB4}" dt="2022-03-15T00:28:55.771" v="1599" actId="20577"/>
          <ac:spMkLst>
            <pc:docMk/>
            <pc:sldMk cId="3511772084" sldId="312"/>
            <ac:spMk id="2" creationId="{C5F213C4-5F84-4659-B89C-F40FD3224536}"/>
          </ac:spMkLst>
        </pc:spChg>
        <pc:picChg chg="add mod">
          <ac:chgData name="Antonio Liccardi" userId="12f146fe-f5a6-49a1-9eba-e1e2cc91e37c" providerId="ADAL" clId="{1E218097-BA66-4078-AAA7-E6F80A8CCDB4}" dt="2022-03-15T00:29:18.111" v="1602" actId="1076"/>
          <ac:picMkLst>
            <pc:docMk/>
            <pc:sldMk cId="3511772084" sldId="312"/>
            <ac:picMk id="6" creationId="{55AE848A-20A5-4999-99A7-C978F205100C}"/>
          </ac:picMkLst>
        </pc:picChg>
      </pc:sldChg>
      <pc:sldChg chg="addSp modSp new mod">
        <pc:chgData name="Antonio Liccardi" userId="12f146fe-f5a6-49a1-9eba-e1e2cc91e37c" providerId="ADAL" clId="{1E218097-BA66-4078-AAA7-E6F80A8CCDB4}" dt="2022-03-15T00:29:46.307" v="1618" actId="1076"/>
        <pc:sldMkLst>
          <pc:docMk/>
          <pc:sldMk cId="2657240373" sldId="313"/>
        </pc:sldMkLst>
        <pc:spChg chg="mod">
          <ac:chgData name="Antonio Liccardi" userId="12f146fe-f5a6-49a1-9eba-e1e2cc91e37c" providerId="ADAL" clId="{1E218097-BA66-4078-AAA7-E6F80A8CCDB4}" dt="2022-03-15T00:29:26.238" v="1615" actId="20577"/>
          <ac:spMkLst>
            <pc:docMk/>
            <pc:sldMk cId="2657240373" sldId="313"/>
            <ac:spMk id="2" creationId="{E2A2A6F8-8B12-4125-98DE-09B0990A1507}"/>
          </ac:spMkLst>
        </pc:spChg>
        <pc:picChg chg="add mod">
          <ac:chgData name="Antonio Liccardi" userId="12f146fe-f5a6-49a1-9eba-e1e2cc91e37c" providerId="ADAL" clId="{1E218097-BA66-4078-AAA7-E6F80A8CCDB4}" dt="2022-03-15T00:29:46.307" v="1618" actId="1076"/>
          <ac:picMkLst>
            <pc:docMk/>
            <pc:sldMk cId="2657240373" sldId="313"/>
            <ac:picMk id="6" creationId="{837C2675-118E-4914-818D-7505560F3CF2}"/>
          </ac:picMkLst>
        </pc:picChg>
      </pc:sldChg>
      <pc:sldChg chg="addSp modSp new mod">
        <pc:chgData name="Antonio Liccardi" userId="12f146fe-f5a6-49a1-9eba-e1e2cc91e37c" providerId="ADAL" clId="{1E218097-BA66-4078-AAA7-E6F80A8CCDB4}" dt="2022-03-15T00:34:56.571" v="1659" actId="1076"/>
        <pc:sldMkLst>
          <pc:docMk/>
          <pc:sldMk cId="3410371389" sldId="314"/>
        </pc:sldMkLst>
        <pc:spChg chg="mod">
          <ac:chgData name="Antonio Liccardi" userId="12f146fe-f5a6-49a1-9eba-e1e2cc91e37c" providerId="ADAL" clId="{1E218097-BA66-4078-AAA7-E6F80A8CCDB4}" dt="2022-03-15T00:34:40.289" v="1656" actId="20577"/>
          <ac:spMkLst>
            <pc:docMk/>
            <pc:sldMk cId="3410371389" sldId="314"/>
            <ac:spMk id="2" creationId="{BF7388E6-7CEA-4F54-9D4E-BAC2B24A5F33}"/>
          </ac:spMkLst>
        </pc:spChg>
        <pc:picChg chg="add mod">
          <ac:chgData name="Antonio Liccardi" userId="12f146fe-f5a6-49a1-9eba-e1e2cc91e37c" providerId="ADAL" clId="{1E218097-BA66-4078-AAA7-E6F80A8CCDB4}" dt="2022-03-15T00:34:56.571" v="1659" actId="1076"/>
          <ac:picMkLst>
            <pc:docMk/>
            <pc:sldMk cId="3410371389" sldId="314"/>
            <ac:picMk id="6" creationId="{8D55C0FC-0F1F-4596-805D-ED46D1E6DBF8}"/>
          </ac:picMkLst>
        </pc:picChg>
      </pc:sldChg>
      <pc:sldChg chg="addSp modSp new mod">
        <pc:chgData name="Antonio Liccardi" userId="12f146fe-f5a6-49a1-9eba-e1e2cc91e37c" providerId="ADAL" clId="{1E218097-BA66-4078-AAA7-E6F80A8CCDB4}" dt="2022-03-15T00:35:27.232" v="1716" actId="1076"/>
        <pc:sldMkLst>
          <pc:docMk/>
          <pc:sldMk cId="2882371104" sldId="315"/>
        </pc:sldMkLst>
        <pc:spChg chg="mod">
          <ac:chgData name="Antonio Liccardi" userId="12f146fe-f5a6-49a1-9eba-e1e2cc91e37c" providerId="ADAL" clId="{1E218097-BA66-4078-AAA7-E6F80A8CCDB4}" dt="2022-03-15T00:35:12.444" v="1713" actId="20577"/>
          <ac:spMkLst>
            <pc:docMk/>
            <pc:sldMk cId="2882371104" sldId="315"/>
            <ac:spMk id="2" creationId="{6D3665E9-3EB8-429F-8C31-48F6FD225355}"/>
          </ac:spMkLst>
        </pc:spChg>
        <pc:picChg chg="add mod">
          <ac:chgData name="Antonio Liccardi" userId="12f146fe-f5a6-49a1-9eba-e1e2cc91e37c" providerId="ADAL" clId="{1E218097-BA66-4078-AAA7-E6F80A8CCDB4}" dt="2022-03-15T00:35:27.232" v="1716" actId="1076"/>
          <ac:picMkLst>
            <pc:docMk/>
            <pc:sldMk cId="2882371104" sldId="315"/>
            <ac:picMk id="6" creationId="{E50ABA3F-8B96-4D10-AB3B-4393F320E7B8}"/>
          </ac:picMkLst>
        </pc:picChg>
      </pc:sldChg>
      <pc:sldChg chg="addSp modSp new mod">
        <pc:chgData name="Antonio Liccardi" userId="12f146fe-f5a6-49a1-9eba-e1e2cc91e37c" providerId="ADAL" clId="{1E218097-BA66-4078-AAA7-E6F80A8CCDB4}" dt="2022-03-15T00:35:57.852" v="1744" actId="1076"/>
        <pc:sldMkLst>
          <pc:docMk/>
          <pc:sldMk cId="1398495736" sldId="316"/>
        </pc:sldMkLst>
        <pc:spChg chg="mod">
          <ac:chgData name="Antonio Liccardi" userId="12f146fe-f5a6-49a1-9eba-e1e2cc91e37c" providerId="ADAL" clId="{1E218097-BA66-4078-AAA7-E6F80A8CCDB4}" dt="2022-03-15T00:35:39.898" v="1741" actId="20577"/>
          <ac:spMkLst>
            <pc:docMk/>
            <pc:sldMk cId="1398495736" sldId="316"/>
            <ac:spMk id="2" creationId="{F5459615-E71A-4FC0-BC23-1467965D81CD}"/>
          </ac:spMkLst>
        </pc:spChg>
        <pc:picChg chg="add mod">
          <ac:chgData name="Antonio Liccardi" userId="12f146fe-f5a6-49a1-9eba-e1e2cc91e37c" providerId="ADAL" clId="{1E218097-BA66-4078-AAA7-E6F80A8CCDB4}" dt="2022-03-15T00:35:57.852" v="1744" actId="1076"/>
          <ac:picMkLst>
            <pc:docMk/>
            <pc:sldMk cId="1398495736" sldId="316"/>
            <ac:picMk id="6" creationId="{9B36BA3E-C977-41EB-BFB4-1942C6C2A186}"/>
          </ac:picMkLst>
        </pc:picChg>
      </pc:sldChg>
      <pc:sldChg chg="addSp modSp new mod">
        <pc:chgData name="Antonio Liccardi" userId="12f146fe-f5a6-49a1-9eba-e1e2cc91e37c" providerId="ADAL" clId="{1E218097-BA66-4078-AAA7-E6F80A8CCDB4}" dt="2022-03-15T00:36:40" v="1801" actId="20577"/>
        <pc:sldMkLst>
          <pc:docMk/>
          <pc:sldMk cId="382084449" sldId="317"/>
        </pc:sldMkLst>
        <pc:spChg chg="mod">
          <ac:chgData name="Antonio Liccardi" userId="12f146fe-f5a6-49a1-9eba-e1e2cc91e37c" providerId="ADAL" clId="{1E218097-BA66-4078-AAA7-E6F80A8CCDB4}" dt="2022-03-15T00:36:40" v="1801" actId="20577"/>
          <ac:spMkLst>
            <pc:docMk/>
            <pc:sldMk cId="382084449" sldId="317"/>
            <ac:spMk id="2" creationId="{A1A22B60-FC16-4841-9C1D-2ABA80BAEA3B}"/>
          </ac:spMkLst>
        </pc:spChg>
        <pc:picChg chg="add mod">
          <ac:chgData name="Antonio Liccardi" userId="12f146fe-f5a6-49a1-9eba-e1e2cc91e37c" providerId="ADAL" clId="{1E218097-BA66-4078-AAA7-E6F80A8CCDB4}" dt="2022-03-15T00:36:32.092" v="1798" actId="1076"/>
          <ac:picMkLst>
            <pc:docMk/>
            <pc:sldMk cId="382084449" sldId="317"/>
            <ac:picMk id="6" creationId="{97323355-5553-43CE-B621-1AAE3E43EAE1}"/>
          </ac:picMkLst>
        </pc:picChg>
      </pc:sldChg>
      <pc:sldChg chg="addSp modSp new mod">
        <pc:chgData name="Antonio Liccardi" userId="12f146fe-f5a6-49a1-9eba-e1e2cc91e37c" providerId="ADAL" clId="{1E218097-BA66-4078-AAA7-E6F80A8CCDB4}" dt="2022-03-15T00:37:06.081" v="1838" actId="1076"/>
        <pc:sldMkLst>
          <pc:docMk/>
          <pc:sldMk cId="951510180" sldId="318"/>
        </pc:sldMkLst>
        <pc:spChg chg="mod">
          <ac:chgData name="Antonio Liccardi" userId="12f146fe-f5a6-49a1-9eba-e1e2cc91e37c" providerId="ADAL" clId="{1E218097-BA66-4078-AAA7-E6F80A8CCDB4}" dt="2022-03-15T00:36:51.524" v="1835" actId="20577"/>
          <ac:spMkLst>
            <pc:docMk/>
            <pc:sldMk cId="951510180" sldId="318"/>
            <ac:spMk id="2" creationId="{775C7655-7648-4A5C-976E-E7D719975F94}"/>
          </ac:spMkLst>
        </pc:spChg>
        <pc:picChg chg="add mod">
          <ac:chgData name="Antonio Liccardi" userId="12f146fe-f5a6-49a1-9eba-e1e2cc91e37c" providerId="ADAL" clId="{1E218097-BA66-4078-AAA7-E6F80A8CCDB4}" dt="2022-03-15T00:37:06.081" v="1838" actId="1076"/>
          <ac:picMkLst>
            <pc:docMk/>
            <pc:sldMk cId="951510180" sldId="318"/>
            <ac:picMk id="6" creationId="{7CB8E9A5-FB05-45B2-B14F-193FCDE2F58C}"/>
          </ac:picMkLst>
        </pc:picChg>
      </pc:sldChg>
      <pc:sldChg chg="addSp modSp new mod">
        <pc:chgData name="Antonio Liccardi" userId="12f146fe-f5a6-49a1-9eba-e1e2cc91e37c" providerId="ADAL" clId="{1E218097-BA66-4078-AAA7-E6F80A8CCDB4}" dt="2022-03-15T00:37:42.735" v="1884" actId="1076"/>
        <pc:sldMkLst>
          <pc:docMk/>
          <pc:sldMk cId="4074643003" sldId="319"/>
        </pc:sldMkLst>
        <pc:spChg chg="mod">
          <ac:chgData name="Antonio Liccardi" userId="12f146fe-f5a6-49a1-9eba-e1e2cc91e37c" providerId="ADAL" clId="{1E218097-BA66-4078-AAA7-E6F80A8CCDB4}" dt="2022-03-15T00:37:25.276" v="1881" actId="20577"/>
          <ac:spMkLst>
            <pc:docMk/>
            <pc:sldMk cId="4074643003" sldId="319"/>
            <ac:spMk id="2" creationId="{01E0AEF1-65E5-47F6-A9FB-C2665B9F567D}"/>
          </ac:spMkLst>
        </pc:spChg>
        <pc:picChg chg="add mod">
          <ac:chgData name="Antonio Liccardi" userId="12f146fe-f5a6-49a1-9eba-e1e2cc91e37c" providerId="ADAL" clId="{1E218097-BA66-4078-AAA7-E6F80A8CCDB4}" dt="2022-03-15T00:37:42.735" v="1884" actId="1076"/>
          <ac:picMkLst>
            <pc:docMk/>
            <pc:sldMk cId="4074643003" sldId="319"/>
            <ac:picMk id="6" creationId="{D77A04F8-4D55-4953-B3B2-E6C130C360A7}"/>
          </ac:picMkLst>
        </pc:picChg>
      </pc:sldChg>
      <pc:sldChg chg="addSp modSp new mod">
        <pc:chgData name="Antonio Liccardi" userId="12f146fe-f5a6-49a1-9eba-e1e2cc91e37c" providerId="ADAL" clId="{1E218097-BA66-4078-AAA7-E6F80A8CCDB4}" dt="2022-03-15T00:38:28.347" v="1944" actId="1076"/>
        <pc:sldMkLst>
          <pc:docMk/>
          <pc:sldMk cId="4248623467" sldId="320"/>
        </pc:sldMkLst>
        <pc:spChg chg="mod">
          <ac:chgData name="Antonio Liccardi" userId="12f146fe-f5a6-49a1-9eba-e1e2cc91e37c" providerId="ADAL" clId="{1E218097-BA66-4078-AAA7-E6F80A8CCDB4}" dt="2022-03-15T00:38:00.268" v="1941" actId="20577"/>
          <ac:spMkLst>
            <pc:docMk/>
            <pc:sldMk cId="4248623467" sldId="320"/>
            <ac:spMk id="2" creationId="{A44712A0-BF52-47E6-8191-F4FA2882F8A8}"/>
          </ac:spMkLst>
        </pc:spChg>
        <pc:picChg chg="add mod">
          <ac:chgData name="Antonio Liccardi" userId="12f146fe-f5a6-49a1-9eba-e1e2cc91e37c" providerId="ADAL" clId="{1E218097-BA66-4078-AAA7-E6F80A8CCDB4}" dt="2022-03-15T00:38:28.347" v="1944" actId="1076"/>
          <ac:picMkLst>
            <pc:docMk/>
            <pc:sldMk cId="4248623467" sldId="320"/>
            <ac:picMk id="6" creationId="{A97B558E-1013-419A-ABDB-E3B924CCAD45}"/>
          </ac:picMkLst>
        </pc:picChg>
      </pc:sldChg>
      <pc:sldChg chg="addSp modSp new mod">
        <pc:chgData name="Antonio Liccardi" userId="12f146fe-f5a6-49a1-9eba-e1e2cc91e37c" providerId="ADAL" clId="{1E218097-BA66-4078-AAA7-E6F80A8CCDB4}" dt="2022-03-15T00:39:08.687" v="1976" actId="1076"/>
        <pc:sldMkLst>
          <pc:docMk/>
          <pc:sldMk cId="1789966549" sldId="321"/>
        </pc:sldMkLst>
        <pc:spChg chg="mod">
          <ac:chgData name="Antonio Liccardi" userId="12f146fe-f5a6-49a1-9eba-e1e2cc91e37c" providerId="ADAL" clId="{1E218097-BA66-4078-AAA7-E6F80A8CCDB4}" dt="2022-03-15T00:38:49.256" v="1973" actId="20577"/>
          <ac:spMkLst>
            <pc:docMk/>
            <pc:sldMk cId="1789966549" sldId="321"/>
            <ac:spMk id="2" creationId="{53E274BF-9A5C-42D6-90E8-08CE4FD1AE0A}"/>
          </ac:spMkLst>
        </pc:spChg>
        <pc:picChg chg="add mod">
          <ac:chgData name="Antonio Liccardi" userId="12f146fe-f5a6-49a1-9eba-e1e2cc91e37c" providerId="ADAL" clId="{1E218097-BA66-4078-AAA7-E6F80A8CCDB4}" dt="2022-03-15T00:39:08.687" v="1976" actId="1076"/>
          <ac:picMkLst>
            <pc:docMk/>
            <pc:sldMk cId="1789966549" sldId="321"/>
            <ac:picMk id="6" creationId="{029A1BD7-88E1-44D4-B6DA-8BFA386ED3A5}"/>
          </ac:picMkLst>
        </pc:picChg>
      </pc:sldChg>
      <pc:sldChg chg="addSp modSp new mod">
        <pc:chgData name="Antonio Liccardi" userId="12f146fe-f5a6-49a1-9eba-e1e2cc91e37c" providerId="ADAL" clId="{1E218097-BA66-4078-AAA7-E6F80A8CCDB4}" dt="2022-03-15T00:39:53.272" v="2005" actId="1076"/>
        <pc:sldMkLst>
          <pc:docMk/>
          <pc:sldMk cId="460786155" sldId="322"/>
        </pc:sldMkLst>
        <pc:spChg chg="mod">
          <ac:chgData name="Antonio Liccardi" userId="12f146fe-f5a6-49a1-9eba-e1e2cc91e37c" providerId="ADAL" clId="{1E218097-BA66-4078-AAA7-E6F80A8CCDB4}" dt="2022-03-15T00:39:38.086" v="2002" actId="20577"/>
          <ac:spMkLst>
            <pc:docMk/>
            <pc:sldMk cId="460786155" sldId="322"/>
            <ac:spMk id="2" creationId="{1BFBC15A-91E8-4F77-9473-7FAE63028E3E}"/>
          </ac:spMkLst>
        </pc:spChg>
        <pc:picChg chg="add mod">
          <ac:chgData name="Antonio Liccardi" userId="12f146fe-f5a6-49a1-9eba-e1e2cc91e37c" providerId="ADAL" clId="{1E218097-BA66-4078-AAA7-E6F80A8CCDB4}" dt="2022-03-15T00:39:53.272" v="2005" actId="1076"/>
          <ac:picMkLst>
            <pc:docMk/>
            <pc:sldMk cId="460786155" sldId="322"/>
            <ac:picMk id="6" creationId="{D4EBCE36-E216-4333-B2E0-F60029C2BA4B}"/>
          </ac:picMkLst>
        </pc:picChg>
      </pc:sldChg>
      <pc:sldChg chg="addSp modSp new mod">
        <pc:chgData name="Antonio Liccardi" userId="12f146fe-f5a6-49a1-9eba-e1e2cc91e37c" providerId="ADAL" clId="{1E218097-BA66-4078-AAA7-E6F80A8CCDB4}" dt="2022-03-15T00:40:33.890" v="2043" actId="1076"/>
        <pc:sldMkLst>
          <pc:docMk/>
          <pc:sldMk cId="1825315005" sldId="323"/>
        </pc:sldMkLst>
        <pc:spChg chg="mod">
          <ac:chgData name="Antonio Liccardi" userId="12f146fe-f5a6-49a1-9eba-e1e2cc91e37c" providerId="ADAL" clId="{1E218097-BA66-4078-AAA7-E6F80A8CCDB4}" dt="2022-03-15T00:40:06.643" v="2039" actId="20577"/>
          <ac:spMkLst>
            <pc:docMk/>
            <pc:sldMk cId="1825315005" sldId="323"/>
            <ac:spMk id="2" creationId="{3F017108-5435-4DE9-9105-C0EAC0A5AE0B}"/>
          </ac:spMkLst>
        </pc:spChg>
        <pc:picChg chg="add mod">
          <ac:chgData name="Antonio Liccardi" userId="12f146fe-f5a6-49a1-9eba-e1e2cc91e37c" providerId="ADAL" clId="{1E218097-BA66-4078-AAA7-E6F80A8CCDB4}" dt="2022-03-15T00:40:19.839" v="2041" actId="1076"/>
          <ac:picMkLst>
            <pc:docMk/>
            <pc:sldMk cId="1825315005" sldId="323"/>
            <ac:picMk id="6" creationId="{BCB3A323-85A0-435A-9FCB-A7F6A236D775}"/>
          </ac:picMkLst>
        </pc:picChg>
        <pc:picChg chg="add mod">
          <ac:chgData name="Antonio Liccardi" userId="12f146fe-f5a6-49a1-9eba-e1e2cc91e37c" providerId="ADAL" clId="{1E218097-BA66-4078-AAA7-E6F80A8CCDB4}" dt="2022-03-15T00:40:33.890" v="2043" actId="1076"/>
          <ac:picMkLst>
            <pc:docMk/>
            <pc:sldMk cId="1825315005" sldId="323"/>
            <ac:picMk id="8" creationId="{C02AE9CD-01A0-4684-84BB-47964B0F0520}"/>
          </ac:picMkLst>
        </pc:picChg>
      </pc:sldChg>
      <pc:sldChg chg="addSp modSp new mod">
        <pc:chgData name="Antonio Liccardi" userId="12f146fe-f5a6-49a1-9eba-e1e2cc91e37c" providerId="ADAL" clId="{1E218097-BA66-4078-AAA7-E6F80A8CCDB4}" dt="2022-03-15T00:41:52.407" v="2079" actId="1076"/>
        <pc:sldMkLst>
          <pc:docMk/>
          <pc:sldMk cId="2680623850" sldId="324"/>
        </pc:sldMkLst>
        <pc:spChg chg="mod">
          <ac:chgData name="Antonio Liccardi" userId="12f146fe-f5a6-49a1-9eba-e1e2cc91e37c" providerId="ADAL" clId="{1E218097-BA66-4078-AAA7-E6F80A8CCDB4}" dt="2022-03-15T00:40:57.272" v="2068" actId="20577"/>
          <ac:spMkLst>
            <pc:docMk/>
            <pc:sldMk cId="2680623850" sldId="324"/>
            <ac:spMk id="2" creationId="{C83547BD-B966-4890-A9C4-2A0ED4AA5D78}"/>
          </ac:spMkLst>
        </pc:spChg>
        <pc:picChg chg="add mod">
          <ac:chgData name="Antonio Liccardi" userId="12f146fe-f5a6-49a1-9eba-e1e2cc91e37c" providerId="ADAL" clId="{1E218097-BA66-4078-AAA7-E6F80A8CCDB4}" dt="2022-03-15T00:41:31.593" v="2074" actId="1076"/>
          <ac:picMkLst>
            <pc:docMk/>
            <pc:sldMk cId="2680623850" sldId="324"/>
            <ac:picMk id="6" creationId="{75AB55D1-6DE0-4D1B-9EF8-86B23EAEAB66}"/>
          </ac:picMkLst>
        </pc:picChg>
        <pc:picChg chg="add mod">
          <ac:chgData name="Antonio Liccardi" userId="12f146fe-f5a6-49a1-9eba-e1e2cc91e37c" providerId="ADAL" clId="{1E218097-BA66-4078-AAA7-E6F80A8CCDB4}" dt="2022-03-15T00:41:33.288" v="2075" actId="1076"/>
          <ac:picMkLst>
            <pc:docMk/>
            <pc:sldMk cId="2680623850" sldId="324"/>
            <ac:picMk id="8" creationId="{A4C4960C-6261-4D98-8283-18CF78AE4067}"/>
          </ac:picMkLst>
        </pc:picChg>
        <pc:picChg chg="add mod">
          <ac:chgData name="Antonio Liccardi" userId="12f146fe-f5a6-49a1-9eba-e1e2cc91e37c" providerId="ADAL" clId="{1E218097-BA66-4078-AAA7-E6F80A8CCDB4}" dt="2022-03-15T00:41:42.327" v="2077" actId="1076"/>
          <ac:picMkLst>
            <pc:docMk/>
            <pc:sldMk cId="2680623850" sldId="324"/>
            <ac:picMk id="10" creationId="{41A53503-851B-4519-AA28-4601CAD21BD1}"/>
          </ac:picMkLst>
        </pc:picChg>
        <pc:picChg chg="add mod">
          <ac:chgData name="Antonio Liccardi" userId="12f146fe-f5a6-49a1-9eba-e1e2cc91e37c" providerId="ADAL" clId="{1E218097-BA66-4078-AAA7-E6F80A8CCDB4}" dt="2022-03-15T00:41:52.407" v="2079" actId="1076"/>
          <ac:picMkLst>
            <pc:docMk/>
            <pc:sldMk cId="2680623850" sldId="324"/>
            <ac:picMk id="12" creationId="{7D66C724-97F9-4B23-B7C9-81BB95F682EC}"/>
          </ac:picMkLst>
        </pc:picChg>
      </pc:sldChg>
      <pc:sldChg chg="addSp modSp new mod">
        <pc:chgData name="Antonio Liccardi" userId="12f146fe-f5a6-49a1-9eba-e1e2cc91e37c" providerId="ADAL" clId="{1E218097-BA66-4078-AAA7-E6F80A8CCDB4}" dt="2022-03-15T00:42:16.476" v="2105" actId="1076"/>
        <pc:sldMkLst>
          <pc:docMk/>
          <pc:sldMk cId="1603827951" sldId="325"/>
        </pc:sldMkLst>
        <pc:spChg chg="mod">
          <ac:chgData name="Antonio Liccardi" userId="12f146fe-f5a6-49a1-9eba-e1e2cc91e37c" providerId="ADAL" clId="{1E218097-BA66-4078-AAA7-E6F80A8CCDB4}" dt="2022-03-15T00:42:01.924" v="2102" actId="20577"/>
          <ac:spMkLst>
            <pc:docMk/>
            <pc:sldMk cId="1603827951" sldId="325"/>
            <ac:spMk id="2" creationId="{2C074445-23E4-4FE6-A965-FE52C4213ED5}"/>
          </ac:spMkLst>
        </pc:spChg>
        <pc:picChg chg="add mod">
          <ac:chgData name="Antonio Liccardi" userId="12f146fe-f5a6-49a1-9eba-e1e2cc91e37c" providerId="ADAL" clId="{1E218097-BA66-4078-AAA7-E6F80A8CCDB4}" dt="2022-03-15T00:42:16.476" v="2105" actId="1076"/>
          <ac:picMkLst>
            <pc:docMk/>
            <pc:sldMk cId="1603827951" sldId="325"/>
            <ac:picMk id="6" creationId="{6AB8F201-AAA8-44AB-BB72-38A59E5566EF}"/>
          </ac:picMkLst>
        </pc:picChg>
      </pc:sldChg>
      <pc:sldChg chg="addSp delSp modSp add mod">
        <pc:chgData name="Antonio Liccardi" userId="12f146fe-f5a6-49a1-9eba-e1e2cc91e37c" providerId="ADAL" clId="{1E218097-BA66-4078-AAA7-E6F80A8CCDB4}" dt="2022-03-15T00:42:58.475" v="2120" actId="1076"/>
        <pc:sldMkLst>
          <pc:docMk/>
          <pc:sldMk cId="1184155140" sldId="326"/>
        </pc:sldMkLst>
        <pc:spChg chg="mod">
          <ac:chgData name="Antonio Liccardi" userId="12f146fe-f5a6-49a1-9eba-e1e2cc91e37c" providerId="ADAL" clId="{1E218097-BA66-4078-AAA7-E6F80A8CCDB4}" dt="2022-03-15T00:42:41.031" v="2116" actId="20577"/>
          <ac:spMkLst>
            <pc:docMk/>
            <pc:sldMk cId="1184155140" sldId="326"/>
            <ac:spMk id="2" creationId="{2C074445-23E4-4FE6-A965-FE52C4213ED5}"/>
          </ac:spMkLst>
        </pc:spChg>
        <pc:picChg chg="del">
          <ac:chgData name="Antonio Liccardi" userId="12f146fe-f5a6-49a1-9eba-e1e2cc91e37c" providerId="ADAL" clId="{1E218097-BA66-4078-AAA7-E6F80A8CCDB4}" dt="2022-03-15T00:42:43.191" v="2117" actId="478"/>
          <ac:picMkLst>
            <pc:docMk/>
            <pc:sldMk cId="1184155140" sldId="326"/>
            <ac:picMk id="6" creationId="{6AB8F201-AAA8-44AB-BB72-38A59E5566EF}"/>
          </ac:picMkLst>
        </pc:picChg>
        <pc:picChg chg="add mod">
          <ac:chgData name="Antonio Liccardi" userId="12f146fe-f5a6-49a1-9eba-e1e2cc91e37c" providerId="ADAL" clId="{1E218097-BA66-4078-AAA7-E6F80A8CCDB4}" dt="2022-03-15T00:42:58.475" v="2120" actId="1076"/>
          <ac:picMkLst>
            <pc:docMk/>
            <pc:sldMk cId="1184155140" sldId="326"/>
            <ac:picMk id="7" creationId="{A3AE0EE8-2768-4EE0-A8A1-F380A1CC9673}"/>
          </ac:picMkLst>
        </pc:picChg>
      </pc:sldChg>
      <pc:sldChg chg="addSp modSp new mod">
        <pc:chgData name="Antonio Liccardi" userId="12f146fe-f5a6-49a1-9eba-e1e2cc91e37c" providerId="ADAL" clId="{1E218097-BA66-4078-AAA7-E6F80A8CCDB4}" dt="2022-03-15T00:43:23.393" v="2142" actId="1076"/>
        <pc:sldMkLst>
          <pc:docMk/>
          <pc:sldMk cId="480540675" sldId="327"/>
        </pc:sldMkLst>
        <pc:spChg chg="mod">
          <ac:chgData name="Antonio Liccardi" userId="12f146fe-f5a6-49a1-9eba-e1e2cc91e37c" providerId="ADAL" clId="{1E218097-BA66-4078-AAA7-E6F80A8CCDB4}" dt="2022-03-15T00:43:05.154" v="2139" actId="20577"/>
          <ac:spMkLst>
            <pc:docMk/>
            <pc:sldMk cId="480540675" sldId="327"/>
            <ac:spMk id="2" creationId="{13720F07-466E-4AD9-A7DB-19FF303FD2B8}"/>
          </ac:spMkLst>
        </pc:spChg>
        <pc:picChg chg="add mod">
          <ac:chgData name="Antonio Liccardi" userId="12f146fe-f5a6-49a1-9eba-e1e2cc91e37c" providerId="ADAL" clId="{1E218097-BA66-4078-AAA7-E6F80A8CCDB4}" dt="2022-03-15T00:43:23.393" v="2142" actId="1076"/>
          <ac:picMkLst>
            <pc:docMk/>
            <pc:sldMk cId="480540675" sldId="327"/>
            <ac:picMk id="6" creationId="{F636B0F1-1ABB-4178-A914-0FF5129809E1}"/>
          </ac:picMkLst>
        </pc:picChg>
      </pc:sldChg>
      <pc:sldChg chg="addSp modSp new mod">
        <pc:chgData name="Antonio Liccardi" userId="12f146fe-f5a6-49a1-9eba-e1e2cc91e37c" providerId="ADAL" clId="{1E218097-BA66-4078-AAA7-E6F80A8CCDB4}" dt="2022-03-15T00:43:49.946" v="2178" actId="1076"/>
        <pc:sldMkLst>
          <pc:docMk/>
          <pc:sldMk cId="2666681729" sldId="328"/>
        </pc:sldMkLst>
        <pc:spChg chg="mod">
          <ac:chgData name="Antonio Liccardi" userId="12f146fe-f5a6-49a1-9eba-e1e2cc91e37c" providerId="ADAL" clId="{1E218097-BA66-4078-AAA7-E6F80A8CCDB4}" dt="2022-03-15T00:43:35.195" v="2175" actId="20577"/>
          <ac:spMkLst>
            <pc:docMk/>
            <pc:sldMk cId="2666681729" sldId="328"/>
            <ac:spMk id="2" creationId="{6B12D139-67FE-401B-B968-C19A15C5FB0E}"/>
          </ac:spMkLst>
        </pc:spChg>
        <pc:picChg chg="add mod">
          <ac:chgData name="Antonio Liccardi" userId="12f146fe-f5a6-49a1-9eba-e1e2cc91e37c" providerId="ADAL" clId="{1E218097-BA66-4078-AAA7-E6F80A8CCDB4}" dt="2022-03-15T00:43:49.946" v="2178" actId="1076"/>
          <ac:picMkLst>
            <pc:docMk/>
            <pc:sldMk cId="2666681729" sldId="328"/>
            <ac:picMk id="6" creationId="{50064B61-7DB2-417D-8C51-5F90E8E96EC9}"/>
          </ac:picMkLst>
        </pc:picChg>
      </pc:sldChg>
      <pc:sldChg chg="addSp modSp new mod">
        <pc:chgData name="Antonio Liccardi" userId="12f146fe-f5a6-49a1-9eba-e1e2cc91e37c" providerId="ADAL" clId="{1E218097-BA66-4078-AAA7-E6F80A8CCDB4}" dt="2022-03-15T00:44:22.882" v="2223" actId="1076"/>
        <pc:sldMkLst>
          <pc:docMk/>
          <pc:sldMk cId="2145552204" sldId="329"/>
        </pc:sldMkLst>
        <pc:spChg chg="mod">
          <ac:chgData name="Antonio Liccardi" userId="12f146fe-f5a6-49a1-9eba-e1e2cc91e37c" providerId="ADAL" clId="{1E218097-BA66-4078-AAA7-E6F80A8CCDB4}" dt="2022-03-15T00:44:04.268" v="2220" actId="20577"/>
          <ac:spMkLst>
            <pc:docMk/>
            <pc:sldMk cId="2145552204" sldId="329"/>
            <ac:spMk id="2" creationId="{F4E1229D-5239-4BD0-9607-61C6169B9E25}"/>
          </ac:spMkLst>
        </pc:spChg>
        <pc:picChg chg="add mod">
          <ac:chgData name="Antonio Liccardi" userId="12f146fe-f5a6-49a1-9eba-e1e2cc91e37c" providerId="ADAL" clId="{1E218097-BA66-4078-AAA7-E6F80A8CCDB4}" dt="2022-03-15T00:44:22.882" v="2223" actId="1076"/>
          <ac:picMkLst>
            <pc:docMk/>
            <pc:sldMk cId="2145552204" sldId="329"/>
            <ac:picMk id="6" creationId="{55AED5C3-C59F-4F6B-B804-D37821B745F0}"/>
          </ac:picMkLst>
        </pc:picChg>
      </pc:sldChg>
      <pc:sldChg chg="addSp modSp new mod">
        <pc:chgData name="Antonio Liccardi" userId="12f146fe-f5a6-49a1-9eba-e1e2cc91e37c" providerId="ADAL" clId="{1E218097-BA66-4078-AAA7-E6F80A8CCDB4}" dt="2022-03-15T00:44:51.911" v="2258" actId="1076"/>
        <pc:sldMkLst>
          <pc:docMk/>
          <pc:sldMk cId="3127845040" sldId="330"/>
        </pc:sldMkLst>
        <pc:spChg chg="mod">
          <ac:chgData name="Antonio Liccardi" userId="12f146fe-f5a6-49a1-9eba-e1e2cc91e37c" providerId="ADAL" clId="{1E218097-BA66-4078-AAA7-E6F80A8CCDB4}" dt="2022-03-15T00:44:36.108" v="2255" actId="20577"/>
          <ac:spMkLst>
            <pc:docMk/>
            <pc:sldMk cId="3127845040" sldId="330"/>
            <ac:spMk id="2" creationId="{9E7E33FC-049C-4B38-B204-441E38E2E95A}"/>
          </ac:spMkLst>
        </pc:spChg>
        <pc:picChg chg="add mod">
          <ac:chgData name="Antonio Liccardi" userId="12f146fe-f5a6-49a1-9eba-e1e2cc91e37c" providerId="ADAL" clId="{1E218097-BA66-4078-AAA7-E6F80A8CCDB4}" dt="2022-03-15T00:44:51.911" v="2258" actId="1076"/>
          <ac:picMkLst>
            <pc:docMk/>
            <pc:sldMk cId="3127845040" sldId="330"/>
            <ac:picMk id="6" creationId="{A136C120-B69A-40B4-8418-83ACE74D2BDB}"/>
          </ac:picMkLst>
        </pc:picChg>
      </pc:sldChg>
      <pc:sldChg chg="addSp modSp new mod">
        <pc:chgData name="Antonio Liccardi" userId="12f146fe-f5a6-49a1-9eba-e1e2cc91e37c" providerId="ADAL" clId="{1E218097-BA66-4078-AAA7-E6F80A8CCDB4}" dt="2022-03-15T00:45:31.529" v="2331" actId="1076"/>
        <pc:sldMkLst>
          <pc:docMk/>
          <pc:sldMk cId="3579301684" sldId="331"/>
        </pc:sldMkLst>
        <pc:spChg chg="mod">
          <ac:chgData name="Antonio Liccardi" userId="12f146fe-f5a6-49a1-9eba-e1e2cc91e37c" providerId="ADAL" clId="{1E218097-BA66-4078-AAA7-E6F80A8CCDB4}" dt="2022-03-15T00:45:15.241" v="2328" actId="20577"/>
          <ac:spMkLst>
            <pc:docMk/>
            <pc:sldMk cId="3579301684" sldId="331"/>
            <ac:spMk id="2" creationId="{E27FEC05-51E4-49A8-BE40-D2031C75272F}"/>
          </ac:spMkLst>
        </pc:spChg>
        <pc:picChg chg="add mod">
          <ac:chgData name="Antonio Liccardi" userId="12f146fe-f5a6-49a1-9eba-e1e2cc91e37c" providerId="ADAL" clId="{1E218097-BA66-4078-AAA7-E6F80A8CCDB4}" dt="2022-03-15T00:45:31.529" v="2331" actId="1076"/>
          <ac:picMkLst>
            <pc:docMk/>
            <pc:sldMk cId="3579301684" sldId="331"/>
            <ac:picMk id="6" creationId="{35E211AB-03CA-48CD-AF20-FB87A73AE5CD}"/>
          </ac:picMkLst>
        </pc:picChg>
      </pc:sldChg>
      <pc:sldChg chg="new">
        <pc:chgData name="Antonio Liccardi" userId="12f146fe-f5a6-49a1-9eba-e1e2cc91e37c" providerId="ADAL" clId="{1E218097-BA66-4078-AAA7-E6F80A8CCDB4}" dt="2022-03-15T00:44:27.211" v="2226" actId="680"/>
        <pc:sldMkLst>
          <pc:docMk/>
          <pc:sldMk cId="3497144505" sldId="332"/>
        </pc:sldMkLst>
      </pc:sldChg>
      <pc:sldChg chg="new">
        <pc:chgData name="Antonio Liccardi" userId="12f146fe-f5a6-49a1-9eba-e1e2cc91e37c" providerId="ADAL" clId="{1E218097-BA66-4078-AAA7-E6F80A8CCDB4}" dt="2022-03-15T00:44:27.347" v="2227" actId="680"/>
        <pc:sldMkLst>
          <pc:docMk/>
          <pc:sldMk cId="607803078" sldId="333"/>
        </pc:sldMkLst>
      </pc:sldChg>
      <pc:sldChg chg="new">
        <pc:chgData name="Antonio Liccardi" userId="12f146fe-f5a6-49a1-9eba-e1e2cc91e37c" providerId="ADAL" clId="{1E218097-BA66-4078-AAA7-E6F80A8CCDB4}" dt="2022-03-15T00:44:27.527" v="2228" actId="680"/>
        <pc:sldMkLst>
          <pc:docMk/>
          <pc:sldMk cId="1604756836" sldId="334"/>
        </pc:sldMkLst>
      </pc:sldChg>
    </pc:docChg>
  </pc:docChgLst>
  <pc:docChgLst>
    <pc:chgData name="Antonio Liccardi" userId="12f146fe-f5a6-49a1-9eba-e1e2cc91e37c" providerId="ADAL" clId="{E16806E3-38EA-4844-B953-F1770FEE94AF}"/>
    <pc:docChg chg="undo redo custSel addSld delSld modSld">
      <pc:chgData name="Antonio Liccardi" userId="12f146fe-f5a6-49a1-9eba-e1e2cc91e37c" providerId="ADAL" clId="{E16806E3-38EA-4844-B953-F1770FEE94AF}" dt="2022-03-07T21:29:25.944" v="233"/>
      <pc:docMkLst>
        <pc:docMk/>
      </pc:docMkLst>
      <pc:sldChg chg="modSp mod">
        <pc:chgData name="Antonio Liccardi" userId="12f146fe-f5a6-49a1-9eba-e1e2cc91e37c" providerId="ADAL" clId="{E16806E3-38EA-4844-B953-F1770FEE94AF}" dt="2022-03-07T21:17:35.119" v="95" actId="27636"/>
        <pc:sldMkLst>
          <pc:docMk/>
          <pc:sldMk cId="3646455512" sldId="256"/>
        </pc:sldMkLst>
        <pc:spChg chg="mod">
          <ac:chgData name="Antonio Liccardi" userId="12f146fe-f5a6-49a1-9eba-e1e2cc91e37c" providerId="ADAL" clId="{E16806E3-38EA-4844-B953-F1770FEE94AF}" dt="2022-03-07T21:17:35.119" v="95" actId="27636"/>
          <ac:spMkLst>
            <pc:docMk/>
            <pc:sldMk cId="3646455512" sldId="256"/>
            <ac:spMk id="2" creationId="{F22CC88D-8728-4592-83D0-BFA1B9CC938A}"/>
          </ac:spMkLst>
        </pc:spChg>
      </pc:sldChg>
      <pc:sldChg chg="addSp delSp modSp add del mod">
        <pc:chgData name="Antonio Liccardi" userId="12f146fe-f5a6-49a1-9eba-e1e2cc91e37c" providerId="ADAL" clId="{E16806E3-38EA-4844-B953-F1770FEE94AF}" dt="2022-03-07T21:22:11.347" v="103" actId="1076"/>
        <pc:sldMkLst>
          <pc:docMk/>
          <pc:sldMk cId="71538860" sldId="261"/>
        </pc:sldMkLst>
        <pc:spChg chg="mod">
          <ac:chgData name="Antonio Liccardi" userId="12f146fe-f5a6-49a1-9eba-e1e2cc91e37c" providerId="ADAL" clId="{E16806E3-38EA-4844-B953-F1770FEE94AF}" dt="2022-03-07T21:21:54.805" v="99"/>
          <ac:spMkLst>
            <pc:docMk/>
            <pc:sldMk cId="71538860" sldId="261"/>
            <ac:spMk id="6" creationId="{DDD9DD47-1318-4193-A9EE-2647E3A9E34A}"/>
          </ac:spMkLst>
        </pc:spChg>
        <pc:spChg chg="mod">
          <ac:chgData name="Antonio Liccardi" userId="12f146fe-f5a6-49a1-9eba-e1e2cc91e37c" providerId="ADAL" clId="{E16806E3-38EA-4844-B953-F1770FEE94AF}" dt="2022-03-07T21:22:00.397" v="100"/>
          <ac:spMkLst>
            <pc:docMk/>
            <pc:sldMk cId="71538860" sldId="261"/>
            <ac:spMk id="7" creationId="{8876EEE5-A994-47DA-B726-6177F4C1A16D}"/>
          </ac:spMkLst>
        </pc:spChg>
        <pc:picChg chg="del">
          <ac:chgData name="Antonio Liccardi" userId="12f146fe-f5a6-49a1-9eba-e1e2cc91e37c" providerId="ADAL" clId="{E16806E3-38EA-4844-B953-F1770FEE94AF}" dt="2022-03-07T21:22:02.352" v="101" actId="478"/>
          <ac:picMkLst>
            <pc:docMk/>
            <pc:sldMk cId="71538860" sldId="261"/>
            <ac:picMk id="8" creationId="{4C412F6D-37BC-49BC-BB89-F0BA1196A659}"/>
          </ac:picMkLst>
        </pc:picChg>
        <pc:picChg chg="add mod">
          <ac:chgData name="Antonio Liccardi" userId="12f146fe-f5a6-49a1-9eba-e1e2cc91e37c" providerId="ADAL" clId="{E16806E3-38EA-4844-B953-F1770FEE94AF}" dt="2022-03-07T21:22:11.347" v="103" actId="1076"/>
          <ac:picMkLst>
            <pc:docMk/>
            <pc:sldMk cId="71538860" sldId="261"/>
            <ac:picMk id="9" creationId="{47AAA984-DF69-4318-8FFC-10FB2AC148A9}"/>
          </ac:picMkLst>
        </pc:picChg>
      </pc:sldChg>
      <pc:sldChg chg="add del">
        <pc:chgData name="Antonio Liccardi" userId="12f146fe-f5a6-49a1-9eba-e1e2cc91e37c" providerId="ADAL" clId="{E16806E3-38EA-4844-B953-F1770FEE94AF}" dt="2022-03-07T21:18:17.412" v="98" actId="47"/>
        <pc:sldMkLst>
          <pc:docMk/>
          <pc:sldMk cId="104531768" sldId="262"/>
        </pc:sldMkLst>
      </pc:sldChg>
      <pc:sldChg chg="addSp modSp new mod">
        <pc:chgData name="Antonio Liccardi" userId="12f146fe-f5a6-49a1-9eba-e1e2cc91e37c" providerId="ADAL" clId="{E16806E3-38EA-4844-B953-F1770FEE94AF}" dt="2022-03-07T21:22:30.394" v="109" actId="1076"/>
        <pc:sldMkLst>
          <pc:docMk/>
          <pc:sldMk cId="1705137292" sldId="262"/>
        </pc:sldMkLst>
        <pc:spChg chg="mod">
          <ac:chgData name="Antonio Liccardi" userId="12f146fe-f5a6-49a1-9eba-e1e2cc91e37c" providerId="ADAL" clId="{E16806E3-38EA-4844-B953-F1770FEE94AF}" dt="2022-03-07T21:22:19.539" v="105"/>
          <ac:spMkLst>
            <pc:docMk/>
            <pc:sldMk cId="1705137292" sldId="262"/>
            <ac:spMk id="2" creationId="{FA93F10C-A9EF-4B79-A472-7734131536A6}"/>
          </ac:spMkLst>
        </pc:spChg>
        <pc:picChg chg="add mod">
          <ac:chgData name="Antonio Liccardi" userId="12f146fe-f5a6-49a1-9eba-e1e2cc91e37c" providerId="ADAL" clId="{E16806E3-38EA-4844-B953-F1770FEE94AF}" dt="2022-03-07T21:22:30.394" v="109" actId="1076"/>
          <ac:picMkLst>
            <pc:docMk/>
            <pc:sldMk cId="1705137292" sldId="262"/>
            <ac:picMk id="5" creationId="{82D3A8C2-A2EA-4C76-8D8A-FE380302F940}"/>
          </ac:picMkLst>
        </pc:picChg>
      </pc:sldChg>
      <pc:sldChg chg="modSp new mod">
        <pc:chgData name="Antonio Liccardi" userId="12f146fe-f5a6-49a1-9eba-e1e2cc91e37c" providerId="ADAL" clId="{E16806E3-38EA-4844-B953-F1770FEE94AF}" dt="2022-03-07T21:22:46.289" v="114" actId="5793"/>
        <pc:sldMkLst>
          <pc:docMk/>
          <pc:sldMk cId="1985526664" sldId="263"/>
        </pc:sldMkLst>
        <pc:spChg chg="mod">
          <ac:chgData name="Antonio Liccardi" userId="12f146fe-f5a6-49a1-9eba-e1e2cc91e37c" providerId="ADAL" clId="{E16806E3-38EA-4844-B953-F1770FEE94AF}" dt="2022-03-07T21:22:37.158" v="111"/>
          <ac:spMkLst>
            <pc:docMk/>
            <pc:sldMk cId="1985526664" sldId="263"/>
            <ac:spMk id="2" creationId="{05C7230A-8CAE-42A9-A3E9-EAF6DD7358A7}"/>
          </ac:spMkLst>
        </pc:spChg>
        <pc:spChg chg="mod">
          <ac:chgData name="Antonio Liccardi" userId="12f146fe-f5a6-49a1-9eba-e1e2cc91e37c" providerId="ADAL" clId="{E16806E3-38EA-4844-B953-F1770FEE94AF}" dt="2022-03-07T21:22:46.289" v="114" actId="5793"/>
          <ac:spMkLst>
            <pc:docMk/>
            <pc:sldMk cId="1985526664" sldId="263"/>
            <ac:spMk id="3" creationId="{75F34D05-A5F2-4453-ADE0-74280D8C42EA}"/>
          </ac:spMkLst>
        </pc:spChg>
      </pc:sldChg>
      <pc:sldChg chg="add del">
        <pc:chgData name="Antonio Liccardi" userId="12f146fe-f5a6-49a1-9eba-e1e2cc91e37c" providerId="ADAL" clId="{E16806E3-38EA-4844-B953-F1770FEE94AF}" dt="2022-03-07T21:18:17.412" v="98" actId="47"/>
        <pc:sldMkLst>
          <pc:docMk/>
          <pc:sldMk cId="2023815002" sldId="263"/>
        </pc:sldMkLst>
      </pc:sldChg>
      <pc:sldChg chg="add del">
        <pc:chgData name="Antonio Liccardi" userId="12f146fe-f5a6-49a1-9eba-e1e2cc91e37c" providerId="ADAL" clId="{E16806E3-38EA-4844-B953-F1770FEE94AF}" dt="2022-03-07T21:18:17.412" v="98" actId="47"/>
        <pc:sldMkLst>
          <pc:docMk/>
          <pc:sldMk cId="1596964593" sldId="264"/>
        </pc:sldMkLst>
      </pc:sldChg>
      <pc:sldChg chg="addSp modSp new mod">
        <pc:chgData name="Antonio Liccardi" userId="12f146fe-f5a6-49a1-9eba-e1e2cc91e37c" providerId="ADAL" clId="{E16806E3-38EA-4844-B953-F1770FEE94AF}" dt="2022-03-07T21:23:13.334" v="119" actId="1076"/>
        <pc:sldMkLst>
          <pc:docMk/>
          <pc:sldMk cId="3363601151" sldId="264"/>
        </pc:sldMkLst>
        <pc:spChg chg="mod">
          <ac:chgData name="Antonio Liccardi" userId="12f146fe-f5a6-49a1-9eba-e1e2cc91e37c" providerId="ADAL" clId="{E16806E3-38EA-4844-B953-F1770FEE94AF}" dt="2022-03-07T21:23:01.792" v="116"/>
          <ac:spMkLst>
            <pc:docMk/>
            <pc:sldMk cId="3363601151" sldId="264"/>
            <ac:spMk id="2" creationId="{10D27589-766F-4992-BC26-166D0F2595C2}"/>
          </ac:spMkLst>
        </pc:spChg>
        <pc:spChg chg="mod">
          <ac:chgData name="Antonio Liccardi" userId="12f146fe-f5a6-49a1-9eba-e1e2cc91e37c" providerId="ADAL" clId="{E16806E3-38EA-4844-B953-F1770FEE94AF}" dt="2022-03-07T21:23:05.642" v="117"/>
          <ac:spMkLst>
            <pc:docMk/>
            <pc:sldMk cId="3363601151" sldId="264"/>
            <ac:spMk id="3" creationId="{F00AF0E2-A9E0-42CA-A4AF-2E079C7D4CC8}"/>
          </ac:spMkLst>
        </pc:spChg>
        <pc:picChg chg="add mod">
          <ac:chgData name="Antonio Liccardi" userId="12f146fe-f5a6-49a1-9eba-e1e2cc91e37c" providerId="ADAL" clId="{E16806E3-38EA-4844-B953-F1770FEE94AF}" dt="2022-03-07T21:23:13.334" v="119" actId="1076"/>
          <ac:picMkLst>
            <pc:docMk/>
            <pc:sldMk cId="3363601151" sldId="264"/>
            <ac:picMk id="5" creationId="{3A076924-C9A5-4A6D-A01F-627E2BB1EB53}"/>
          </ac:picMkLst>
        </pc:picChg>
      </pc:sldChg>
      <pc:sldChg chg="modSp new mod">
        <pc:chgData name="Antonio Liccardi" userId="12f146fe-f5a6-49a1-9eba-e1e2cc91e37c" providerId="ADAL" clId="{E16806E3-38EA-4844-B953-F1770FEE94AF}" dt="2022-03-07T21:23:32.229" v="123" actId="27636"/>
        <pc:sldMkLst>
          <pc:docMk/>
          <pc:sldMk cId="1157690983" sldId="265"/>
        </pc:sldMkLst>
        <pc:spChg chg="mod">
          <ac:chgData name="Antonio Liccardi" userId="12f146fe-f5a6-49a1-9eba-e1e2cc91e37c" providerId="ADAL" clId="{E16806E3-38EA-4844-B953-F1770FEE94AF}" dt="2022-03-07T21:23:25.983" v="121"/>
          <ac:spMkLst>
            <pc:docMk/>
            <pc:sldMk cId="1157690983" sldId="265"/>
            <ac:spMk id="2" creationId="{C66204A2-7BD6-4C11-8426-E6F383D35640}"/>
          </ac:spMkLst>
        </pc:spChg>
        <pc:spChg chg="mod">
          <ac:chgData name="Antonio Liccardi" userId="12f146fe-f5a6-49a1-9eba-e1e2cc91e37c" providerId="ADAL" clId="{E16806E3-38EA-4844-B953-F1770FEE94AF}" dt="2022-03-07T21:23:32.229" v="123" actId="27636"/>
          <ac:spMkLst>
            <pc:docMk/>
            <pc:sldMk cId="1157690983" sldId="265"/>
            <ac:spMk id="3" creationId="{8D4A4F6F-4B42-4462-84ED-13B0B109FF70}"/>
          </ac:spMkLst>
        </pc:spChg>
      </pc:sldChg>
      <pc:sldChg chg="add del">
        <pc:chgData name="Antonio Liccardi" userId="12f146fe-f5a6-49a1-9eba-e1e2cc91e37c" providerId="ADAL" clId="{E16806E3-38EA-4844-B953-F1770FEE94AF}" dt="2022-03-07T21:18:17.412" v="98" actId="47"/>
        <pc:sldMkLst>
          <pc:docMk/>
          <pc:sldMk cId="2729199566" sldId="265"/>
        </pc:sldMkLst>
      </pc:sldChg>
      <pc:sldChg chg="addSp modSp new mod">
        <pc:chgData name="Antonio Liccardi" userId="12f146fe-f5a6-49a1-9eba-e1e2cc91e37c" providerId="ADAL" clId="{E16806E3-38EA-4844-B953-F1770FEE94AF}" dt="2022-03-07T21:24:01.980" v="128" actId="1076"/>
        <pc:sldMkLst>
          <pc:docMk/>
          <pc:sldMk cId="1397801810" sldId="266"/>
        </pc:sldMkLst>
        <pc:spChg chg="mod">
          <ac:chgData name="Antonio Liccardi" userId="12f146fe-f5a6-49a1-9eba-e1e2cc91e37c" providerId="ADAL" clId="{E16806E3-38EA-4844-B953-F1770FEE94AF}" dt="2022-03-07T21:23:45.178" v="125"/>
          <ac:spMkLst>
            <pc:docMk/>
            <pc:sldMk cId="1397801810" sldId="266"/>
            <ac:spMk id="2" creationId="{DAC48D38-12D6-4B50-B27D-26EFC0A7DD81}"/>
          </ac:spMkLst>
        </pc:spChg>
        <pc:spChg chg="mod">
          <ac:chgData name="Antonio Liccardi" userId="12f146fe-f5a6-49a1-9eba-e1e2cc91e37c" providerId="ADAL" clId="{E16806E3-38EA-4844-B953-F1770FEE94AF}" dt="2022-03-07T21:23:49.314" v="126"/>
          <ac:spMkLst>
            <pc:docMk/>
            <pc:sldMk cId="1397801810" sldId="266"/>
            <ac:spMk id="3" creationId="{76147332-E93D-4DDC-B6A7-CB176481DC5F}"/>
          </ac:spMkLst>
        </pc:spChg>
        <pc:graphicFrameChg chg="add mod">
          <ac:chgData name="Antonio Liccardi" userId="12f146fe-f5a6-49a1-9eba-e1e2cc91e37c" providerId="ADAL" clId="{E16806E3-38EA-4844-B953-F1770FEE94AF}" dt="2022-03-07T21:24:01.980" v="128" actId="1076"/>
          <ac:graphicFrameMkLst>
            <pc:docMk/>
            <pc:sldMk cId="1397801810" sldId="266"/>
            <ac:graphicFrameMk id="5" creationId="{09C488CA-BDC2-45A2-BF46-AAB2D60655C5}"/>
          </ac:graphicFrameMkLst>
        </pc:graphicFrameChg>
        <pc:picChg chg="add mod">
          <ac:chgData name="Antonio Liccardi" userId="12f146fe-f5a6-49a1-9eba-e1e2cc91e37c" providerId="ADAL" clId="{E16806E3-38EA-4844-B953-F1770FEE94AF}" dt="2022-03-07T21:24:01.980" v="128" actId="1076"/>
          <ac:picMkLst>
            <pc:docMk/>
            <pc:sldMk cId="1397801810" sldId="266"/>
            <ac:picMk id="6" creationId="{16DD6DD0-B9FE-4D06-9580-0C054A8686E2}"/>
          </ac:picMkLst>
        </pc:picChg>
      </pc:sldChg>
      <pc:sldChg chg="add del">
        <pc:chgData name="Antonio Liccardi" userId="12f146fe-f5a6-49a1-9eba-e1e2cc91e37c" providerId="ADAL" clId="{E16806E3-38EA-4844-B953-F1770FEE94AF}" dt="2022-03-07T21:18:17.412" v="98" actId="47"/>
        <pc:sldMkLst>
          <pc:docMk/>
          <pc:sldMk cId="3293062024" sldId="266"/>
        </pc:sldMkLst>
      </pc:sldChg>
      <pc:sldChg chg="modSp new mod">
        <pc:chgData name="Antonio Liccardi" userId="12f146fe-f5a6-49a1-9eba-e1e2cc91e37c" providerId="ADAL" clId="{E16806E3-38EA-4844-B953-F1770FEE94AF}" dt="2022-03-07T21:24:14.178" v="131"/>
        <pc:sldMkLst>
          <pc:docMk/>
          <pc:sldMk cId="76992416" sldId="267"/>
        </pc:sldMkLst>
        <pc:spChg chg="mod">
          <ac:chgData name="Antonio Liccardi" userId="12f146fe-f5a6-49a1-9eba-e1e2cc91e37c" providerId="ADAL" clId="{E16806E3-38EA-4844-B953-F1770FEE94AF}" dt="2022-03-07T21:24:10.260" v="130"/>
          <ac:spMkLst>
            <pc:docMk/>
            <pc:sldMk cId="76992416" sldId="267"/>
            <ac:spMk id="2" creationId="{203C32D0-5409-44F2-B47A-BDE76EBEDC6C}"/>
          </ac:spMkLst>
        </pc:spChg>
        <pc:spChg chg="mod">
          <ac:chgData name="Antonio Liccardi" userId="12f146fe-f5a6-49a1-9eba-e1e2cc91e37c" providerId="ADAL" clId="{E16806E3-38EA-4844-B953-F1770FEE94AF}" dt="2022-03-07T21:24:14.178" v="131"/>
          <ac:spMkLst>
            <pc:docMk/>
            <pc:sldMk cId="76992416" sldId="267"/>
            <ac:spMk id="3" creationId="{83A6C11C-2FD3-40B2-AA11-7085245A6B0C}"/>
          </ac:spMkLst>
        </pc:spChg>
      </pc:sldChg>
      <pc:sldChg chg="add del">
        <pc:chgData name="Antonio Liccardi" userId="12f146fe-f5a6-49a1-9eba-e1e2cc91e37c" providerId="ADAL" clId="{E16806E3-38EA-4844-B953-F1770FEE94AF}" dt="2022-03-07T21:18:17.412" v="98" actId="47"/>
        <pc:sldMkLst>
          <pc:docMk/>
          <pc:sldMk cId="3350968233" sldId="267"/>
        </pc:sldMkLst>
      </pc:sldChg>
      <pc:sldChg chg="addSp modSp new mod">
        <pc:chgData name="Antonio Liccardi" userId="12f146fe-f5a6-49a1-9eba-e1e2cc91e37c" providerId="ADAL" clId="{E16806E3-38EA-4844-B953-F1770FEE94AF}" dt="2022-03-07T21:24:32.284" v="134"/>
        <pc:sldMkLst>
          <pc:docMk/>
          <pc:sldMk cId="2333663399" sldId="268"/>
        </pc:sldMkLst>
        <pc:spChg chg="mod">
          <ac:chgData name="Antonio Liccardi" userId="12f146fe-f5a6-49a1-9eba-e1e2cc91e37c" providerId="ADAL" clId="{E16806E3-38EA-4844-B953-F1770FEE94AF}" dt="2022-03-07T21:24:25.023" v="133"/>
          <ac:spMkLst>
            <pc:docMk/>
            <pc:sldMk cId="2333663399" sldId="268"/>
            <ac:spMk id="2" creationId="{404F6C46-180C-41C7-9FB0-E3576FB47F19}"/>
          </ac:spMkLst>
        </pc:spChg>
        <pc:graphicFrameChg chg="add mod">
          <ac:chgData name="Antonio Liccardi" userId="12f146fe-f5a6-49a1-9eba-e1e2cc91e37c" providerId="ADAL" clId="{E16806E3-38EA-4844-B953-F1770FEE94AF}" dt="2022-03-07T21:24:32.284" v="134"/>
          <ac:graphicFrameMkLst>
            <pc:docMk/>
            <pc:sldMk cId="2333663399" sldId="268"/>
            <ac:graphicFrameMk id="5" creationId="{F26FF6DB-F4E3-4BF4-A109-C934C858FA31}"/>
          </ac:graphicFrameMkLst>
        </pc:graphicFrameChg>
        <pc:picChg chg="add mod">
          <ac:chgData name="Antonio Liccardi" userId="12f146fe-f5a6-49a1-9eba-e1e2cc91e37c" providerId="ADAL" clId="{E16806E3-38EA-4844-B953-F1770FEE94AF}" dt="2022-03-07T21:24:32.284" v="134"/>
          <ac:picMkLst>
            <pc:docMk/>
            <pc:sldMk cId="2333663399" sldId="268"/>
            <ac:picMk id="6" creationId="{CC3AD892-FF3B-471E-942A-D6DBAAAA0AF4}"/>
          </ac:picMkLst>
        </pc:picChg>
      </pc:sldChg>
      <pc:sldChg chg="add del">
        <pc:chgData name="Antonio Liccardi" userId="12f146fe-f5a6-49a1-9eba-e1e2cc91e37c" providerId="ADAL" clId="{E16806E3-38EA-4844-B953-F1770FEE94AF}" dt="2022-03-07T21:18:17.412" v="98" actId="47"/>
        <pc:sldMkLst>
          <pc:docMk/>
          <pc:sldMk cId="3606095240" sldId="268"/>
        </pc:sldMkLst>
      </pc:sldChg>
      <pc:sldChg chg="modSp new mod">
        <pc:chgData name="Antonio Liccardi" userId="12f146fe-f5a6-49a1-9eba-e1e2cc91e37c" providerId="ADAL" clId="{E16806E3-38EA-4844-B953-F1770FEE94AF}" dt="2022-03-07T21:25:24.114" v="141"/>
        <pc:sldMkLst>
          <pc:docMk/>
          <pc:sldMk cId="242920398" sldId="269"/>
        </pc:sldMkLst>
        <pc:spChg chg="mod">
          <ac:chgData name="Antonio Liccardi" userId="12f146fe-f5a6-49a1-9eba-e1e2cc91e37c" providerId="ADAL" clId="{E16806E3-38EA-4844-B953-F1770FEE94AF}" dt="2022-03-07T21:24:41.176" v="136"/>
          <ac:spMkLst>
            <pc:docMk/>
            <pc:sldMk cId="242920398" sldId="269"/>
            <ac:spMk id="2" creationId="{0A761ECE-9C3D-4BA9-B38D-E2A2C8E5BC42}"/>
          </ac:spMkLst>
        </pc:spChg>
        <pc:spChg chg="mod">
          <ac:chgData name="Antonio Liccardi" userId="12f146fe-f5a6-49a1-9eba-e1e2cc91e37c" providerId="ADAL" clId="{E16806E3-38EA-4844-B953-F1770FEE94AF}" dt="2022-03-07T21:25:24.114" v="141"/>
          <ac:spMkLst>
            <pc:docMk/>
            <pc:sldMk cId="242920398" sldId="269"/>
            <ac:spMk id="3" creationId="{F7043A6C-B8F3-43A7-A5A0-4E3306B7E147}"/>
          </ac:spMkLst>
        </pc:spChg>
      </pc:sldChg>
      <pc:sldChg chg="add del">
        <pc:chgData name="Antonio Liccardi" userId="12f146fe-f5a6-49a1-9eba-e1e2cc91e37c" providerId="ADAL" clId="{E16806E3-38EA-4844-B953-F1770FEE94AF}" dt="2022-03-07T21:18:17.412" v="98" actId="47"/>
        <pc:sldMkLst>
          <pc:docMk/>
          <pc:sldMk cId="2802869740" sldId="269"/>
        </pc:sldMkLst>
      </pc:sldChg>
      <pc:sldChg chg="addSp modSp new mod">
        <pc:chgData name="Antonio Liccardi" userId="12f146fe-f5a6-49a1-9eba-e1e2cc91e37c" providerId="ADAL" clId="{E16806E3-38EA-4844-B953-F1770FEE94AF}" dt="2022-03-07T21:25:38.563" v="144"/>
        <pc:sldMkLst>
          <pc:docMk/>
          <pc:sldMk cId="598892724" sldId="270"/>
        </pc:sldMkLst>
        <pc:spChg chg="mod">
          <ac:chgData name="Antonio Liccardi" userId="12f146fe-f5a6-49a1-9eba-e1e2cc91e37c" providerId="ADAL" clId="{E16806E3-38EA-4844-B953-F1770FEE94AF}" dt="2022-03-07T21:25:35.110" v="143"/>
          <ac:spMkLst>
            <pc:docMk/>
            <pc:sldMk cId="598892724" sldId="270"/>
            <ac:spMk id="2" creationId="{B83D08A0-ED96-463E-BEEB-0C315188C62F}"/>
          </ac:spMkLst>
        </pc:spChg>
        <pc:picChg chg="add mod">
          <ac:chgData name="Antonio Liccardi" userId="12f146fe-f5a6-49a1-9eba-e1e2cc91e37c" providerId="ADAL" clId="{E16806E3-38EA-4844-B953-F1770FEE94AF}" dt="2022-03-07T21:25:38.563" v="144"/>
          <ac:picMkLst>
            <pc:docMk/>
            <pc:sldMk cId="598892724" sldId="270"/>
            <ac:picMk id="5" creationId="{0F8F0CEF-1712-49A3-BCBB-53E159F146EA}"/>
          </ac:picMkLst>
        </pc:picChg>
      </pc:sldChg>
      <pc:sldChg chg="add del">
        <pc:chgData name="Antonio Liccardi" userId="12f146fe-f5a6-49a1-9eba-e1e2cc91e37c" providerId="ADAL" clId="{E16806E3-38EA-4844-B953-F1770FEE94AF}" dt="2022-03-07T21:18:17.412" v="98" actId="47"/>
        <pc:sldMkLst>
          <pc:docMk/>
          <pc:sldMk cId="2081221428" sldId="270"/>
        </pc:sldMkLst>
      </pc:sldChg>
      <pc:sldChg chg="addSp modSp new mod">
        <pc:chgData name="Antonio Liccardi" userId="12f146fe-f5a6-49a1-9eba-e1e2cc91e37c" providerId="ADAL" clId="{E16806E3-38EA-4844-B953-F1770FEE94AF}" dt="2022-03-07T21:25:51.718" v="148" actId="1076"/>
        <pc:sldMkLst>
          <pc:docMk/>
          <pc:sldMk cId="72669842" sldId="271"/>
        </pc:sldMkLst>
        <pc:spChg chg="mod">
          <ac:chgData name="Antonio Liccardi" userId="12f146fe-f5a6-49a1-9eba-e1e2cc91e37c" providerId="ADAL" clId="{E16806E3-38EA-4844-B953-F1770FEE94AF}" dt="2022-03-07T21:25:47.262" v="146"/>
          <ac:spMkLst>
            <pc:docMk/>
            <pc:sldMk cId="72669842" sldId="271"/>
            <ac:spMk id="2" creationId="{2DE36CC7-20F4-4BCD-B47C-C20AF3CD3C57}"/>
          </ac:spMkLst>
        </pc:spChg>
        <pc:picChg chg="add mod">
          <ac:chgData name="Antonio Liccardi" userId="12f146fe-f5a6-49a1-9eba-e1e2cc91e37c" providerId="ADAL" clId="{E16806E3-38EA-4844-B953-F1770FEE94AF}" dt="2022-03-07T21:25:51.718" v="148" actId="1076"/>
          <ac:picMkLst>
            <pc:docMk/>
            <pc:sldMk cId="72669842" sldId="271"/>
            <ac:picMk id="5" creationId="{21A6D641-B684-42A4-97F0-4780E07BFBFA}"/>
          </ac:picMkLst>
        </pc:picChg>
      </pc:sldChg>
      <pc:sldChg chg="add del">
        <pc:chgData name="Antonio Liccardi" userId="12f146fe-f5a6-49a1-9eba-e1e2cc91e37c" providerId="ADAL" clId="{E16806E3-38EA-4844-B953-F1770FEE94AF}" dt="2022-03-07T21:18:17.412" v="98" actId="47"/>
        <pc:sldMkLst>
          <pc:docMk/>
          <pc:sldMk cId="87887007" sldId="271"/>
        </pc:sldMkLst>
      </pc:sldChg>
      <pc:sldChg chg="modSp new mod">
        <pc:chgData name="Antonio Liccardi" userId="12f146fe-f5a6-49a1-9eba-e1e2cc91e37c" providerId="ADAL" clId="{E16806E3-38EA-4844-B953-F1770FEE94AF}" dt="2022-03-07T21:26:04.207" v="152" actId="27636"/>
        <pc:sldMkLst>
          <pc:docMk/>
          <pc:sldMk cId="380872601" sldId="272"/>
        </pc:sldMkLst>
        <pc:spChg chg="mod">
          <ac:chgData name="Antonio Liccardi" userId="12f146fe-f5a6-49a1-9eba-e1e2cc91e37c" providerId="ADAL" clId="{E16806E3-38EA-4844-B953-F1770FEE94AF}" dt="2022-03-07T21:25:59.994" v="150"/>
          <ac:spMkLst>
            <pc:docMk/>
            <pc:sldMk cId="380872601" sldId="272"/>
            <ac:spMk id="2" creationId="{39D0B8BB-7906-407E-83D7-C2ABBBF309BE}"/>
          </ac:spMkLst>
        </pc:spChg>
        <pc:spChg chg="mod">
          <ac:chgData name="Antonio Liccardi" userId="12f146fe-f5a6-49a1-9eba-e1e2cc91e37c" providerId="ADAL" clId="{E16806E3-38EA-4844-B953-F1770FEE94AF}" dt="2022-03-07T21:26:04.207" v="152" actId="27636"/>
          <ac:spMkLst>
            <pc:docMk/>
            <pc:sldMk cId="380872601" sldId="272"/>
            <ac:spMk id="3" creationId="{2B926EB4-F266-4D3F-9D18-CABE5BCFE0D6}"/>
          </ac:spMkLst>
        </pc:spChg>
      </pc:sldChg>
      <pc:sldChg chg="add del">
        <pc:chgData name="Antonio Liccardi" userId="12f146fe-f5a6-49a1-9eba-e1e2cc91e37c" providerId="ADAL" clId="{E16806E3-38EA-4844-B953-F1770FEE94AF}" dt="2022-03-07T21:18:17.412" v="98" actId="47"/>
        <pc:sldMkLst>
          <pc:docMk/>
          <pc:sldMk cId="3385059722" sldId="272"/>
        </pc:sldMkLst>
      </pc:sldChg>
      <pc:sldChg chg="add del">
        <pc:chgData name="Antonio Liccardi" userId="12f146fe-f5a6-49a1-9eba-e1e2cc91e37c" providerId="ADAL" clId="{E16806E3-38EA-4844-B953-F1770FEE94AF}" dt="2022-03-07T21:18:17.412" v="98" actId="47"/>
        <pc:sldMkLst>
          <pc:docMk/>
          <pc:sldMk cId="1864181626" sldId="273"/>
        </pc:sldMkLst>
      </pc:sldChg>
      <pc:sldChg chg="addSp delSp modSp new mod modClrScheme chgLayout">
        <pc:chgData name="Antonio Liccardi" userId="12f146fe-f5a6-49a1-9eba-e1e2cc91e37c" providerId="ADAL" clId="{E16806E3-38EA-4844-B953-F1770FEE94AF}" dt="2022-03-07T21:28:03.292" v="219" actId="20577"/>
        <pc:sldMkLst>
          <pc:docMk/>
          <pc:sldMk cId="3752634357" sldId="273"/>
        </pc:sldMkLst>
        <pc:spChg chg="del mod ord">
          <ac:chgData name="Antonio Liccardi" userId="12f146fe-f5a6-49a1-9eba-e1e2cc91e37c" providerId="ADAL" clId="{E16806E3-38EA-4844-B953-F1770FEE94AF}" dt="2022-03-07T21:26:14.307" v="154" actId="700"/>
          <ac:spMkLst>
            <pc:docMk/>
            <pc:sldMk cId="3752634357" sldId="273"/>
            <ac:spMk id="2" creationId="{1D56920A-1634-4BAF-81D4-0585F02FA920}"/>
          </ac:spMkLst>
        </pc:spChg>
        <pc:spChg chg="del mod ord">
          <ac:chgData name="Antonio Liccardi" userId="12f146fe-f5a6-49a1-9eba-e1e2cc91e37c" providerId="ADAL" clId="{E16806E3-38EA-4844-B953-F1770FEE94AF}" dt="2022-03-07T21:26:14.307" v="154" actId="700"/>
          <ac:spMkLst>
            <pc:docMk/>
            <pc:sldMk cId="3752634357" sldId="273"/>
            <ac:spMk id="3" creationId="{D033CFCA-246F-43F4-A9D5-C2FC9EBC60F6}"/>
          </ac:spMkLst>
        </pc:spChg>
        <pc:spChg chg="mod ord">
          <ac:chgData name="Antonio Liccardi" userId="12f146fe-f5a6-49a1-9eba-e1e2cc91e37c" providerId="ADAL" clId="{E16806E3-38EA-4844-B953-F1770FEE94AF}" dt="2022-03-07T21:26:14.307" v="154" actId="700"/>
          <ac:spMkLst>
            <pc:docMk/>
            <pc:sldMk cId="3752634357" sldId="273"/>
            <ac:spMk id="4" creationId="{C568839A-6E23-4213-859C-B0E239398E03}"/>
          </ac:spMkLst>
        </pc:spChg>
        <pc:spChg chg="add mod ord">
          <ac:chgData name="Antonio Liccardi" userId="12f146fe-f5a6-49a1-9eba-e1e2cc91e37c" providerId="ADAL" clId="{E16806E3-38EA-4844-B953-F1770FEE94AF}" dt="2022-03-07T21:26:21.395" v="182" actId="20577"/>
          <ac:spMkLst>
            <pc:docMk/>
            <pc:sldMk cId="3752634357" sldId="273"/>
            <ac:spMk id="5" creationId="{25879A57-62FA-4A3F-A9A1-4C5A66AD79E6}"/>
          </ac:spMkLst>
        </pc:spChg>
        <pc:spChg chg="add mod ord">
          <ac:chgData name="Antonio Liccardi" userId="12f146fe-f5a6-49a1-9eba-e1e2cc91e37c" providerId="ADAL" clId="{E16806E3-38EA-4844-B953-F1770FEE94AF}" dt="2022-03-07T21:28:03.292" v="219" actId="20577"/>
          <ac:spMkLst>
            <pc:docMk/>
            <pc:sldMk cId="3752634357" sldId="273"/>
            <ac:spMk id="6" creationId="{E65CDA5D-3CCE-4B26-BB5C-A320151072C1}"/>
          </ac:spMkLst>
        </pc:spChg>
      </pc:sldChg>
      <pc:sldChg chg="addSp delSp modSp new mod modClrScheme chgLayout">
        <pc:chgData name="Antonio Liccardi" userId="12f146fe-f5a6-49a1-9eba-e1e2cc91e37c" providerId="ADAL" clId="{E16806E3-38EA-4844-B953-F1770FEE94AF}" dt="2022-03-07T21:27:13.102" v="190"/>
        <pc:sldMkLst>
          <pc:docMk/>
          <pc:sldMk cId="1367960445" sldId="274"/>
        </pc:sldMkLst>
        <pc:spChg chg="del mod ord">
          <ac:chgData name="Antonio Liccardi" userId="12f146fe-f5a6-49a1-9eba-e1e2cc91e37c" providerId="ADAL" clId="{E16806E3-38EA-4844-B953-F1770FEE94AF}" dt="2022-03-07T21:27:03.140" v="188" actId="700"/>
          <ac:spMkLst>
            <pc:docMk/>
            <pc:sldMk cId="1367960445" sldId="274"/>
            <ac:spMk id="2" creationId="{73D3A8A2-7ECC-4913-88B3-CBD48F38C196}"/>
          </ac:spMkLst>
        </pc:spChg>
        <pc:spChg chg="del mod ord">
          <ac:chgData name="Antonio Liccardi" userId="12f146fe-f5a6-49a1-9eba-e1e2cc91e37c" providerId="ADAL" clId="{E16806E3-38EA-4844-B953-F1770FEE94AF}" dt="2022-03-07T21:27:03.140" v="188" actId="700"/>
          <ac:spMkLst>
            <pc:docMk/>
            <pc:sldMk cId="1367960445" sldId="274"/>
            <ac:spMk id="3" creationId="{C510FD25-A296-43FE-BF6A-A1A42B8E5DF9}"/>
          </ac:spMkLst>
        </pc:spChg>
        <pc:spChg chg="mod ord">
          <ac:chgData name="Antonio Liccardi" userId="12f146fe-f5a6-49a1-9eba-e1e2cc91e37c" providerId="ADAL" clId="{E16806E3-38EA-4844-B953-F1770FEE94AF}" dt="2022-03-07T21:27:03.140" v="188" actId="700"/>
          <ac:spMkLst>
            <pc:docMk/>
            <pc:sldMk cId="1367960445" sldId="274"/>
            <ac:spMk id="4" creationId="{77B5BC0C-6391-4FCD-8D3E-8A68FF566FD4}"/>
          </ac:spMkLst>
        </pc:spChg>
        <pc:spChg chg="add mod ord">
          <ac:chgData name="Antonio Liccardi" userId="12f146fe-f5a6-49a1-9eba-e1e2cc91e37c" providerId="ADAL" clId="{E16806E3-38EA-4844-B953-F1770FEE94AF}" dt="2022-03-07T21:27:08.708" v="189"/>
          <ac:spMkLst>
            <pc:docMk/>
            <pc:sldMk cId="1367960445" sldId="274"/>
            <ac:spMk id="5" creationId="{1661B8FE-936C-46A3-BEE7-F42AFFA66429}"/>
          </ac:spMkLst>
        </pc:spChg>
        <pc:spChg chg="add mod ord">
          <ac:chgData name="Antonio Liccardi" userId="12f146fe-f5a6-49a1-9eba-e1e2cc91e37c" providerId="ADAL" clId="{E16806E3-38EA-4844-B953-F1770FEE94AF}" dt="2022-03-07T21:27:13.102" v="190"/>
          <ac:spMkLst>
            <pc:docMk/>
            <pc:sldMk cId="1367960445" sldId="274"/>
            <ac:spMk id="6" creationId="{E83E313E-E762-4910-B97C-4CA621700E89}"/>
          </ac:spMkLst>
        </pc:spChg>
      </pc:sldChg>
      <pc:sldChg chg="add del">
        <pc:chgData name="Antonio Liccardi" userId="12f146fe-f5a6-49a1-9eba-e1e2cc91e37c" providerId="ADAL" clId="{E16806E3-38EA-4844-B953-F1770FEE94AF}" dt="2022-03-07T21:18:17.412" v="98" actId="47"/>
        <pc:sldMkLst>
          <pc:docMk/>
          <pc:sldMk cId="2865398748" sldId="274"/>
        </pc:sldMkLst>
      </pc:sldChg>
      <pc:sldChg chg="addSp delSp modSp new mod modClrScheme chgLayout">
        <pc:chgData name="Antonio Liccardi" userId="12f146fe-f5a6-49a1-9eba-e1e2cc91e37c" providerId="ADAL" clId="{E16806E3-38EA-4844-B953-F1770FEE94AF}" dt="2022-03-07T21:28:07.725" v="222" actId="20577"/>
        <pc:sldMkLst>
          <pc:docMk/>
          <pc:sldMk cId="92358039" sldId="275"/>
        </pc:sldMkLst>
        <pc:spChg chg="del mod ord">
          <ac:chgData name="Antonio Liccardi" userId="12f146fe-f5a6-49a1-9eba-e1e2cc91e37c" providerId="ADAL" clId="{E16806E3-38EA-4844-B953-F1770FEE94AF}" dt="2022-03-07T21:27:45.760" v="192" actId="700"/>
          <ac:spMkLst>
            <pc:docMk/>
            <pc:sldMk cId="92358039" sldId="275"/>
            <ac:spMk id="2" creationId="{038545CC-78A9-4CA7-90DE-9E786EE0014E}"/>
          </ac:spMkLst>
        </pc:spChg>
        <pc:spChg chg="del mod ord">
          <ac:chgData name="Antonio Liccardi" userId="12f146fe-f5a6-49a1-9eba-e1e2cc91e37c" providerId="ADAL" clId="{E16806E3-38EA-4844-B953-F1770FEE94AF}" dt="2022-03-07T21:27:45.760" v="192" actId="700"/>
          <ac:spMkLst>
            <pc:docMk/>
            <pc:sldMk cId="92358039" sldId="275"/>
            <ac:spMk id="3" creationId="{50579089-77D9-4BB0-B836-08B40CC8B064}"/>
          </ac:spMkLst>
        </pc:spChg>
        <pc:spChg chg="mod ord">
          <ac:chgData name="Antonio Liccardi" userId="12f146fe-f5a6-49a1-9eba-e1e2cc91e37c" providerId="ADAL" clId="{E16806E3-38EA-4844-B953-F1770FEE94AF}" dt="2022-03-07T21:27:45.760" v="192" actId="700"/>
          <ac:spMkLst>
            <pc:docMk/>
            <pc:sldMk cId="92358039" sldId="275"/>
            <ac:spMk id="4" creationId="{9D2FBF1D-7078-4DD9-A5A5-4D0EE0BCF833}"/>
          </ac:spMkLst>
        </pc:spChg>
        <pc:spChg chg="add mod ord">
          <ac:chgData name="Antonio Liccardi" userId="12f146fe-f5a6-49a1-9eba-e1e2cc91e37c" providerId="ADAL" clId="{E16806E3-38EA-4844-B953-F1770FEE94AF}" dt="2022-03-07T21:27:55.823" v="216" actId="20577"/>
          <ac:spMkLst>
            <pc:docMk/>
            <pc:sldMk cId="92358039" sldId="275"/>
            <ac:spMk id="5" creationId="{009A2754-6C06-4278-BA69-9F9F56E25AAA}"/>
          </ac:spMkLst>
        </pc:spChg>
        <pc:spChg chg="add mod ord">
          <ac:chgData name="Antonio Liccardi" userId="12f146fe-f5a6-49a1-9eba-e1e2cc91e37c" providerId="ADAL" clId="{E16806E3-38EA-4844-B953-F1770FEE94AF}" dt="2022-03-07T21:28:07.725" v="222" actId="20577"/>
          <ac:spMkLst>
            <pc:docMk/>
            <pc:sldMk cId="92358039" sldId="275"/>
            <ac:spMk id="6" creationId="{0DD49023-35A7-4619-8DB4-1F8A7BC163E6}"/>
          </ac:spMkLst>
        </pc:spChg>
      </pc:sldChg>
      <pc:sldChg chg="add del">
        <pc:chgData name="Antonio Liccardi" userId="12f146fe-f5a6-49a1-9eba-e1e2cc91e37c" providerId="ADAL" clId="{E16806E3-38EA-4844-B953-F1770FEE94AF}" dt="2022-03-07T21:18:17.412" v="98" actId="47"/>
        <pc:sldMkLst>
          <pc:docMk/>
          <pc:sldMk cId="1768395284" sldId="275"/>
        </pc:sldMkLst>
      </pc:sldChg>
      <pc:sldChg chg="addSp delSp modSp new mod modClrScheme chgLayout">
        <pc:chgData name="Antonio Liccardi" userId="12f146fe-f5a6-49a1-9eba-e1e2cc91e37c" providerId="ADAL" clId="{E16806E3-38EA-4844-B953-F1770FEE94AF}" dt="2022-03-07T21:28:45.368" v="229" actId="1076"/>
        <pc:sldMkLst>
          <pc:docMk/>
          <pc:sldMk cId="3616882447" sldId="276"/>
        </pc:sldMkLst>
        <pc:spChg chg="del mod ord">
          <ac:chgData name="Antonio Liccardi" userId="12f146fe-f5a6-49a1-9eba-e1e2cc91e37c" providerId="ADAL" clId="{E16806E3-38EA-4844-B953-F1770FEE94AF}" dt="2022-03-07T21:28:27.557" v="224" actId="700"/>
          <ac:spMkLst>
            <pc:docMk/>
            <pc:sldMk cId="3616882447" sldId="276"/>
            <ac:spMk id="2" creationId="{41522F16-AEE7-4D40-9F98-48F8171639DE}"/>
          </ac:spMkLst>
        </pc:spChg>
        <pc:spChg chg="del mod ord">
          <ac:chgData name="Antonio Liccardi" userId="12f146fe-f5a6-49a1-9eba-e1e2cc91e37c" providerId="ADAL" clId="{E16806E3-38EA-4844-B953-F1770FEE94AF}" dt="2022-03-07T21:28:27.557" v="224" actId="700"/>
          <ac:spMkLst>
            <pc:docMk/>
            <pc:sldMk cId="3616882447" sldId="276"/>
            <ac:spMk id="3" creationId="{87197AF8-6A7C-46FD-8D79-F75FAB54C4B5}"/>
          </ac:spMkLst>
        </pc:spChg>
        <pc:spChg chg="mod ord">
          <ac:chgData name="Antonio Liccardi" userId="12f146fe-f5a6-49a1-9eba-e1e2cc91e37c" providerId="ADAL" clId="{E16806E3-38EA-4844-B953-F1770FEE94AF}" dt="2022-03-07T21:28:27.557" v="224" actId="700"/>
          <ac:spMkLst>
            <pc:docMk/>
            <pc:sldMk cId="3616882447" sldId="276"/>
            <ac:spMk id="4" creationId="{8AF738B5-B553-4D09-93B5-89B18A437417}"/>
          </ac:spMkLst>
        </pc:spChg>
        <pc:spChg chg="add mod ord">
          <ac:chgData name="Antonio Liccardi" userId="12f146fe-f5a6-49a1-9eba-e1e2cc91e37c" providerId="ADAL" clId="{E16806E3-38EA-4844-B953-F1770FEE94AF}" dt="2022-03-07T21:28:31.193" v="225"/>
          <ac:spMkLst>
            <pc:docMk/>
            <pc:sldMk cId="3616882447" sldId="276"/>
            <ac:spMk id="5" creationId="{6592CF68-0E52-4AA4-9D8B-654B781D6A75}"/>
          </ac:spMkLst>
        </pc:spChg>
        <pc:spChg chg="add mod ord">
          <ac:chgData name="Antonio Liccardi" userId="12f146fe-f5a6-49a1-9eba-e1e2cc91e37c" providerId="ADAL" clId="{E16806E3-38EA-4844-B953-F1770FEE94AF}" dt="2022-03-07T21:28:38.609" v="227" actId="14100"/>
          <ac:spMkLst>
            <pc:docMk/>
            <pc:sldMk cId="3616882447" sldId="276"/>
            <ac:spMk id="6" creationId="{DAFDDE29-2EE2-40CE-A70F-68D2952DC081}"/>
          </ac:spMkLst>
        </pc:spChg>
        <pc:picChg chg="add mod">
          <ac:chgData name="Antonio Liccardi" userId="12f146fe-f5a6-49a1-9eba-e1e2cc91e37c" providerId="ADAL" clId="{E16806E3-38EA-4844-B953-F1770FEE94AF}" dt="2022-03-07T21:28:45.368" v="229" actId="1076"/>
          <ac:picMkLst>
            <pc:docMk/>
            <pc:sldMk cId="3616882447" sldId="276"/>
            <ac:picMk id="7" creationId="{43479B0A-14D3-4BCC-8271-105B1D1AE89A}"/>
          </ac:picMkLst>
        </pc:picChg>
      </pc:sldChg>
      <pc:sldChg chg="add del">
        <pc:chgData name="Antonio Liccardi" userId="12f146fe-f5a6-49a1-9eba-e1e2cc91e37c" providerId="ADAL" clId="{E16806E3-38EA-4844-B953-F1770FEE94AF}" dt="2022-03-07T21:18:17.412" v="98" actId="47"/>
        <pc:sldMkLst>
          <pc:docMk/>
          <pc:sldMk cId="3967018554" sldId="276"/>
        </pc:sldMkLst>
      </pc:sldChg>
      <pc:sldChg chg="addSp delSp modSp new mod modClrScheme chgLayout">
        <pc:chgData name="Antonio Liccardi" userId="12f146fe-f5a6-49a1-9eba-e1e2cc91e37c" providerId="ADAL" clId="{E16806E3-38EA-4844-B953-F1770FEE94AF}" dt="2022-03-07T21:29:25.944" v="233"/>
        <pc:sldMkLst>
          <pc:docMk/>
          <pc:sldMk cId="1141351459" sldId="277"/>
        </pc:sldMkLst>
        <pc:spChg chg="del mod ord">
          <ac:chgData name="Antonio Liccardi" userId="12f146fe-f5a6-49a1-9eba-e1e2cc91e37c" providerId="ADAL" clId="{E16806E3-38EA-4844-B953-F1770FEE94AF}" dt="2022-03-07T21:29:10.849" v="231" actId="700"/>
          <ac:spMkLst>
            <pc:docMk/>
            <pc:sldMk cId="1141351459" sldId="277"/>
            <ac:spMk id="2" creationId="{FD61FE44-724B-4E92-9E8D-8E1F549CDFB1}"/>
          </ac:spMkLst>
        </pc:spChg>
        <pc:spChg chg="del mod ord">
          <ac:chgData name="Antonio Liccardi" userId="12f146fe-f5a6-49a1-9eba-e1e2cc91e37c" providerId="ADAL" clId="{E16806E3-38EA-4844-B953-F1770FEE94AF}" dt="2022-03-07T21:29:10.849" v="231" actId="700"/>
          <ac:spMkLst>
            <pc:docMk/>
            <pc:sldMk cId="1141351459" sldId="277"/>
            <ac:spMk id="3" creationId="{FBE34D7D-6E58-45B9-941B-D99FF9E31598}"/>
          </ac:spMkLst>
        </pc:spChg>
        <pc:spChg chg="mod ord">
          <ac:chgData name="Antonio Liccardi" userId="12f146fe-f5a6-49a1-9eba-e1e2cc91e37c" providerId="ADAL" clId="{E16806E3-38EA-4844-B953-F1770FEE94AF}" dt="2022-03-07T21:29:10.849" v="231" actId="700"/>
          <ac:spMkLst>
            <pc:docMk/>
            <pc:sldMk cId="1141351459" sldId="277"/>
            <ac:spMk id="4" creationId="{1E9923C3-0924-491B-942E-F6DD820450CE}"/>
          </ac:spMkLst>
        </pc:spChg>
        <pc:spChg chg="add mod ord">
          <ac:chgData name="Antonio Liccardi" userId="12f146fe-f5a6-49a1-9eba-e1e2cc91e37c" providerId="ADAL" clId="{E16806E3-38EA-4844-B953-F1770FEE94AF}" dt="2022-03-07T21:29:14.419" v="232"/>
          <ac:spMkLst>
            <pc:docMk/>
            <pc:sldMk cId="1141351459" sldId="277"/>
            <ac:spMk id="5" creationId="{981ADE81-4A09-442C-8C7A-A7C23D8582A1}"/>
          </ac:spMkLst>
        </pc:spChg>
        <pc:spChg chg="add mod ord">
          <ac:chgData name="Antonio Liccardi" userId="12f146fe-f5a6-49a1-9eba-e1e2cc91e37c" providerId="ADAL" clId="{E16806E3-38EA-4844-B953-F1770FEE94AF}" dt="2022-03-07T21:29:25.944" v="233"/>
          <ac:spMkLst>
            <pc:docMk/>
            <pc:sldMk cId="1141351459" sldId="277"/>
            <ac:spMk id="6" creationId="{32F51309-4D6A-4164-8093-6DB87732FFF7}"/>
          </ac:spMkLst>
        </pc:spChg>
      </pc:sldChg>
      <pc:sldChg chg="add del">
        <pc:chgData name="Antonio Liccardi" userId="12f146fe-f5a6-49a1-9eba-e1e2cc91e37c" providerId="ADAL" clId="{E16806E3-38EA-4844-B953-F1770FEE94AF}" dt="2022-03-07T21:18:17.412" v="98" actId="47"/>
        <pc:sldMkLst>
          <pc:docMk/>
          <pc:sldMk cId="1580518764" sldId="277"/>
        </pc:sldMkLst>
      </pc:sldChg>
      <pc:sldChg chg="add del">
        <pc:chgData name="Antonio Liccardi" userId="12f146fe-f5a6-49a1-9eba-e1e2cc91e37c" providerId="ADAL" clId="{E16806E3-38EA-4844-B953-F1770FEE94AF}" dt="2022-03-07T21:18:17.412" v="98" actId="47"/>
        <pc:sldMkLst>
          <pc:docMk/>
          <pc:sldMk cId="2772153341" sldId="278"/>
        </pc:sldMkLst>
      </pc:sldChg>
      <pc:sldChg chg="add del">
        <pc:chgData name="Antonio Liccardi" userId="12f146fe-f5a6-49a1-9eba-e1e2cc91e37c" providerId="ADAL" clId="{E16806E3-38EA-4844-B953-F1770FEE94AF}" dt="2022-03-07T21:18:17.412" v="98" actId="47"/>
        <pc:sldMkLst>
          <pc:docMk/>
          <pc:sldMk cId="3567748788" sldId="279"/>
        </pc:sldMkLst>
      </pc:sldChg>
      <pc:sldChg chg="add del">
        <pc:chgData name="Antonio Liccardi" userId="12f146fe-f5a6-49a1-9eba-e1e2cc91e37c" providerId="ADAL" clId="{E16806E3-38EA-4844-B953-F1770FEE94AF}" dt="2022-03-07T21:18:17.412" v="98" actId="47"/>
        <pc:sldMkLst>
          <pc:docMk/>
          <pc:sldMk cId="1267401581" sldId="280"/>
        </pc:sldMkLst>
      </pc:sldChg>
      <pc:sldChg chg="addSp delSp modSp new add del mod modClrScheme chgLayout">
        <pc:chgData name="Antonio Liccardi" userId="12f146fe-f5a6-49a1-9eba-e1e2cc91e37c" providerId="ADAL" clId="{E16806E3-38EA-4844-B953-F1770FEE94AF}" dt="2022-03-07T21:18:17.412" v="98" actId="47"/>
        <pc:sldMkLst>
          <pc:docMk/>
          <pc:sldMk cId="108516309" sldId="281"/>
        </pc:sldMkLst>
        <pc:spChg chg="del mod ord">
          <ac:chgData name="Antonio Liccardi" userId="12f146fe-f5a6-49a1-9eba-e1e2cc91e37c" providerId="ADAL" clId="{E16806E3-38EA-4844-B953-F1770FEE94AF}" dt="2022-03-07T21:16:25.324" v="1" actId="700"/>
          <ac:spMkLst>
            <pc:docMk/>
            <pc:sldMk cId="108516309" sldId="281"/>
            <ac:spMk id="2" creationId="{0792DACF-0C43-4A4F-B720-C038DE08A1A6}"/>
          </ac:spMkLst>
        </pc:spChg>
        <pc:spChg chg="del mod ord">
          <ac:chgData name="Antonio Liccardi" userId="12f146fe-f5a6-49a1-9eba-e1e2cc91e37c" providerId="ADAL" clId="{E16806E3-38EA-4844-B953-F1770FEE94AF}" dt="2022-03-07T21:16:25.324" v="1" actId="700"/>
          <ac:spMkLst>
            <pc:docMk/>
            <pc:sldMk cId="108516309" sldId="281"/>
            <ac:spMk id="3" creationId="{8FFBE5E4-F950-49E6-8F65-4A06810EAF1E}"/>
          </ac:spMkLst>
        </pc:spChg>
        <pc:spChg chg="mod ord">
          <ac:chgData name="Antonio Liccardi" userId="12f146fe-f5a6-49a1-9eba-e1e2cc91e37c" providerId="ADAL" clId="{E16806E3-38EA-4844-B953-F1770FEE94AF}" dt="2022-03-07T21:16:25.324" v="1" actId="700"/>
          <ac:spMkLst>
            <pc:docMk/>
            <pc:sldMk cId="108516309" sldId="281"/>
            <ac:spMk id="4" creationId="{F804B0D1-BBF2-4F73-AB75-18DE0EDC6233}"/>
          </ac:spMkLst>
        </pc:spChg>
        <pc:spChg chg="add mod ord">
          <ac:chgData name="Antonio Liccardi" userId="12f146fe-f5a6-49a1-9eba-e1e2cc91e37c" providerId="ADAL" clId="{E16806E3-38EA-4844-B953-F1770FEE94AF}" dt="2022-03-07T21:16:36.973" v="50" actId="20577"/>
          <ac:spMkLst>
            <pc:docMk/>
            <pc:sldMk cId="108516309" sldId="281"/>
            <ac:spMk id="5" creationId="{04A02E6F-D9A7-4794-847E-852D88051ACC}"/>
          </ac:spMkLst>
        </pc:spChg>
        <pc:spChg chg="add mod ord">
          <ac:chgData name="Antonio Liccardi" userId="12f146fe-f5a6-49a1-9eba-e1e2cc91e37c" providerId="ADAL" clId="{E16806E3-38EA-4844-B953-F1770FEE94AF}" dt="2022-03-07T21:16:40.119" v="53" actId="20577"/>
          <ac:spMkLst>
            <pc:docMk/>
            <pc:sldMk cId="108516309" sldId="281"/>
            <ac:spMk id="6" creationId="{319653FC-31B2-4CA7-BFBD-CFB66D4DCF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C92C-F4C4-406D-9A69-BA419B7C5340}" type="datetimeFigureOut">
              <a:rPr lang="it-IT" smtClean="0"/>
              <a:t>16/03/2022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16DD3-1842-4E9B-AF3C-9789CB53487E}" type="slidenum">
              <a:rPr lang="it-IT" smtClean="0"/>
              <a:t>‹#›</a:t>
            </a:fld>
            <a:endParaRPr lang="it-IT"/>
          </a:p>
        </p:txBody>
      </p:sp>
    </p:spTree>
    <p:extLst>
      <p:ext uri="{BB962C8B-B14F-4D97-AF65-F5344CB8AC3E}">
        <p14:creationId xmlns:p14="http://schemas.microsoft.com/office/powerpoint/2010/main" val="243363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www.dthinks.it/" TargetMode="External"/><Relationship Id="rId7" Type="http://schemas.openxmlformats.org/officeDocument/2006/relationships/hyperlink" Target="https://twitter.com/PoriniGroup" TargetMode="External"/><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hyperlink" Target="https://www.facebook.com/PoriniGroup/" TargetMode="External"/><Relationship Id="rId5" Type="http://schemas.openxmlformats.org/officeDocument/2006/relationships/hyperlink" Target="https://www.linkedin.com/company/porini-spa/" TargetMode="External"/><Relationship Id="rId4" Type="http://schemas.openxmlformats.org/officeDocument/2006/relationships/hyperlink" Target="mailto:info@dthinkk.it"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7FBDD-FD59-4B66-B5D0-FA9F9A845CF0}"/>
              </a:ext>
            </a:extLst>
          </p:cNvPr>
          <p:cNvSpPr>
            <a:spLocks noGrp="1"/>
          </p:cNvSpPr>
          <p:nvPr>
            <p:ph type="ctrTitle" hasCustomPrompt="1"/>
          </p:nvPr>
        </p:nvSpPr>
        <p:spPr>
          <a:xfrm>
            <a:off x="1524000" y="2503488"/>
            <a:ext cx="6115050" cy="1006474"/>
          </a:xfrm>
        </p:spPr>
        <p:txBody>
          <a:bodyPr anchor="b"/>
          <a:lstStyle>
            <a:lvl1pPr algn="l">
              <a:defRPr sz="6000"/>
            </a:lvl1pPr>
          </a:lstStyle>
          <a:p>
            <a:r>
              <a:rPr lang="it-IT" dirty="0"/>
              <a:t>TITOLO</a:t>
            </a:r>
          </a:p>
        </p:txBody>
      </p:sp>
      <p:sp>
        <p:nvSpPr>
          <p:cNvPr id="3" name="Sottotitolo 2">
            <a:extLst>
              <a:ext uri="{FF2B5EF4-FFF2-40B4-BE49-F238E27FC236}">
                <a16:creationId xmlns:a16="http://schemas.microsoft.com/office/drawing/2014/main" id="{8E529000-727F-402D-8148-D1FDFB267FF5}"/>
              </a:ext>
            </a:extLst>
          </p:cNvPr>
          <p:cNvSpPr>
            <a:spLocks noGrp="1"/>
          </p:cNvSpPr>
          <p:nvPr>
            <p:ph type="subTitle" idx="1" hasCustomPrompt="1"/>
          </p:nvPr>
        </p:nvSpPr>
        <p:spPr>
          <a:xfrm>
            <a:off x="1524000" y="3602038"/>
            <a:ext cx="6115050" cy="436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Sottotitolo (testo)</a:t>
            </a:r>
          </a:p>
        </p:txBody>
      </p:sp>
      <p:pic>
        <p:nvPicPr>
          <p:cNvPr id="8" name="Immagine 7" descr="Immagine che contiene testo, segnale, esterni&#10;&#10;Descrizione generata automaticamente">
            <a:extLst>
              <a:ext uri="{FF2B5EF4-FFF2-40B4-BE49-F238E27FC236}">
                <a16:creationId xmlns:a16="http://schemas.microsoft.com/office/drawing/2014/main" id="{4593638A-5264-4094-8979-3FE6184879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4844" y="285818"/>
            <a:ext cx="2570381" cy="494810"/>
          </a:xfrm>
          <a:prstGeom prst="rect">
            <a:avLst/>
          </a:prstGeom>
        </p:spPr>
      </p:pic>
    </p:spTree>
    <p:extLst>
      <p:ext uri="{BB962C8B-B14F-4D97-AF65-F5344CB8AC3E}">
        <p14:creationId xmlns:p14="http://schemas.microsoft.com/office/powerpoint/2010/main" val="349816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056B8-D491-47CB-8706-5C4ED4F23CD0}"/>
              </a:ext>
            </a:extLst>
          </p:cNvPr>
          <p:cNvSpPr>
            <a:spLocks noGrp="1"/>
          </p:cNvSpPr>
          <p:nvPr>
            <p:ph type="title"/>
          </p:nvPr>
        </p:nvSpPr>
        <p:spPr>
          <a:xfrm>
            <a:off x="352427" y="457200"/>
            <a:ext cx="3419474"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FF5A568-02E4-4869-B8FF-21446B2B0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F4DC534E-F58A-45BC-8708-34FFB7D1F322}"/>
              </a:ext>
            </a:extLst>
          </p:cNvPr>
          <p:cNvSpPr>
            <a:spLocks noGrp="1"/>
          </p:cNvSpPr>
          <p:nvPr>
            <p:ph type="body" sz="half" idx="2"/>
          </p:nvPr>
        </p:nvSpPr>
        <p:spPr>
          <a:xfrm>
            <a:off x="352427" y="2057400"/>
            <a:ext cx="34194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pic>
        <p:nvPicPr>
          <p:cNvPr id="8" name="Immagine 7" descr="Immagine che contiene testo, clipart&#10;&#10;Descrizione generata automaticamente">
            <a:extLst>
              <a:ext uri="{FF2B5EF4-FFF2-40B4-BE49-F238E27FC236}">
                <a16:creationId xmlns:a16="http://schemas.microsoft.com/office/drawing/2014/main" id="{739A5325-80CB-45B3-BBE4-19ED429495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
        <p:nvSpPr>
          <p:cNvPr id="9" name="Segnaposto numero diapositiva 6">
            <a:extLst>
              <a:ext uri="{FF2B5EF4-FFF2-40B4-BE49-F238E27FC236}">
                <a16:creationId xmlns:a16="http://schemas.microsoft.com/office/drawing/2014/main" id="{3EB6BA16-DDD2-4D76-A843-DE89E93E02BE}"/>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spTree>
    <p:extLst>
      <p:ext uri="{BB962C8B-B14F-4D97-AF65-F5344CB8AC3E}">
        <p14:creationId xmlns:p14="http://schemas.microsoft.com/office/powerpoint/2010/main" val="59893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45B5BD30-DC10-4698-AB4F-3FDD62E48963}"/>
              </a:ext>
            </a:extLst>
          </p:cNvPr>
          <p:cNvSpPr txBox="1"/>
          <p:nvPr userDrawn="1"/>
        </p:nvSpPr>
        <p:spPr>
          <a:xfrm>
            <a:off x="371475" y="2987751"/>
            <a:ext cx="11449050" cy="559594"/>
          </a:xfrm>
          <a:prstGeom prst="rect">
            <a:avLst/>
          </a:prstGeom>
          <a:noFill/>
        </p:spPr>
        <p:txBody>
          <a:bodyPr wrap="square" lIns="0" tIns="0" rIns="0" bIns="0" rtlCol="0">
            <a:spAutoFit/>
          </a:bodyPr>
          <a:lstStyle/>
          <a:p>
            <a:pPr algn="ctr"/>
            <a:r>
              <a:rPr lang="en-GB" sz="4000" b="1" i="0" u="none" dirty="0">
                <a:solidFill>
                  <a:schemeClr val="accent6"/>
                </a:solidFill>
                <a:latin typeface="+mj-lt"/>
                <a:cs typeface="Segoe UI Semibold" panose="020B0502040204020203" pitchFamily="34" charset="0"/>
              </a:rPr>
              <a:t>Thanks for your attention </a:t>
            </a:r>
          </a:p>
        </p:txBody>
      </p:sp>
      <p:sp>
        <p:nvSpPr>
          <p:cNvPr id="7" name="CasellaDiTesto 6">
            <a:extLst>
              <a:ext uri="{FF2B5EF4-FFF2-40B4-BE49-F238E27FC236}">
                <a16:creationId xmlns:a16="http://schemas.microsoft.com/office/drawing/2014/main" id="{05A1610A-D3E1-4905-8199-4D9A951D9D75}"/>
              </a:ext>
            </a:extLst>
          </p:cNvPr>
          <p:cNvSpPr txBox="1"/>
          <p:nvPr userDrawn="1"/>
        </p:nvSpPr>
        <p:spPr>
          <a:xfrm>
            <a:off x="371475" y="3829571"/>
            <a:ext cx="11449050" cy="646331"/>
          </a:xfrm>
          <a:prstGeom prst="rect">
            <a:avLst/>
          </a:prstGeom>
          <a:noFill/>
        </p:spPr>
        <p:txBody>
          <a:bodyPr wrap="square" lIns="0" tIns="0" rIns="0" bIns="0" rtlCol="0">
            <a:spAutoFit/>
          </a:bodyPr>
          <a:lstStyle/>
          <a:p>
            <a:pPr algn="ctr"/>
            <a:r>
              <a:rPr lang="en-GB" sz="1400" b="0" i="0" dirty="0">
                <a:solidFill>
                  <a:schemeClr val="tx1"/>
                </a:solidFill>
                <a:latin typeface="+mn-lt"/>
                <a:cs typeface="Segoe UI" panose="020B0502040204020203" pitchFamily="34" charset="0"/>
              </a:rPr>
              <a:t>For further info please visit our website and socials  </a:t>
            </a:r>
          </a:p>
          <a:p>
            <a:pPr algn="ctr"/>
            <a:r>
              <a:rPr lang="en-GB" sz="1400" b="0" i="0" dirty="0">
                <a:solidFill>
                  <a:schemeClr val="tx1"/>
                </a:solidFill>
                <a:latin typeface="+mn-lt"/>
                <a:cs typeface="Segoe UI" panose="020B0502040204020203" pitchFamily="34" charset="0"/>
                <a:hlinkClick r:id="rId3"/>
              </a:rPr>
              <a:t>www.dthinks.it </a:t>
            </a:r>
            <a:endParaRPr lang="en-GB" sz="1400" b="0" i="0" dirty="0">
              <a:solidFill>
                <a:schemeClr val="tx1"/>
              </a:solidFill>
              <a:latin typeface="+mn-lt"/>
              <a:cs typeface="Segoe UI" panose="020B0502040204020203" pitchFamily="34" charset="0"/>
            </a:endParaRPr>
          </a:p>
          <a:p>
            <a:pPr algn="ctr"/>
            <a:r>
              <a:rPr lang="en-GB" sz="1400" b="0" i="0" dirty="0">
                <a:solidFill>
                  <a:schemeClr val="tx1"/>
                </a:solidFill>
                <a:latin typeface="+mn-lt"/>
                <a:cs typeface="Segoe UI" panose="020B0502040204020203" pitchFamily="34" charset="0"/>
                <a:hlinkClick r:id="rId4"/>
              </a:rPr>
              <a:t>info@dthinks.it</a:t>
            </a:r>
            <a:endParaRPr lang="en-GB" sz="1400" b="0" i="0" dirty="0">
              <a:solidFill>
                <a:schemeClr val="tx1"/>
              </a:solidFill>
              <a:latin typeface="+mn-lt"/>
              <a:cs typeface="Segoe UI" panose="020B0502040204020203" pitchFamily="34" charset="0"/>
            </a:endParaRPr>
          </a:p>
        </p:txBody>
      </p:sp>
      <p:grpSp>
        <p:nvGrpSpPr>
          <p:cNvPr id="8" name="Gruppo 7">
            <a:extLst>
              <a:ext uri="{FF2B5EF4-FFF2-40B4-BE49-F238E27FC236}">
                <a16:creationId xmlns:a16="http://schemas.microsoft.com/office/drawing/2014/main" id="{448DE705-CF55-4844-9861-F18B47D23768}"/>
              </a:ext>
            </a:extLst>
          </p:cNvPr>
          <p:cNvGrpSpPr/>
          <p:nvPr userDrawn="1"/>
        </p:nvGrpSpPr>
        <p:grpSpPr>
          <a:xfrm>
            <a:off x="4964500" y="4621876"/>
            <a:ext cx="2263000" cy="622288"/>
            <a:chOff x="5120310" y="4775049"/>
            <a:chExt cx="2263000" cy="612000"/>
          </a:xfrm>
        </p:grpSpPr>
        <p:grpSp>
          <p:nvGrpSpPr>
            <p:cNvPr id="9" name="Gruppo 8">
              <a:extLst>
                <a:ext uri="{FF2B5EF4-FFF2-40B4-BE49-F238E27FC236}">
                  <a16:creationId xmlns:a16="http://schemas.microsoft.com/office/drawing/2014/main" id="{CA91E3E4-14A4-4DFF-BD66-EAED5967D406}"/>
                </a:ext>
              </a:extLst>
            </p:cNvPr>
            <p:cNvGrpSpPr/>
            <p:nvPr userDrawn="1"/>
          </p:nvGrpSpPr>
          <p:grpSpPr>
            <a:xfrm>
              <a:off x="5120310" y="4775049"/>
              <a:ext cx="612000" cy="612000"/>
              <a:chOff x="5120310" y="4775049"/>
              <a:chExt cx="612000" cy="612000"/>
            </a:xfrm>
          </p:grpSpPr>
          <p:sp>
            <p:nvSpPr>
              <p:cNvPr id="16" name="Freeform 22">
                <a:hlinkClick r:id="rId5"/>
                <a:extLst>
                  <a:ext uri="{FF2B5EF4-FFF2-40B4-BE49-F238E27FC236}">
                    <a16:creationId xmlns:a16="http://schemas.microsoft.com/office/drawing/2014/main" id="{57392D5F-A0F6-47F1-9770-1A14D613CDA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4">
                <a:extLst>
                  <a:ext uri="{FF2B5EF4-FFF2-40B4-BE49-F238E27FC236}">
                    <a16:creationId xmlns:a16="http://schemas.microsoft.com/office/drawing/2014/main" id="{2AF59499-7DDE-41FC-A6AB-7888FFA2F8DD}"/>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0" name="Gruppo 9">
              <a:extLst>
                <a:ext uri="{FF2B5EF4-FFF2-40B4-BE49-F238E27FC236}">
                  <a16:creationId xmlns:a16="http://schemas.microsoft.com/office/drawing/2014/main" id="{B665B273-FF68-4DFE-A1E4-5E3F9C049E70}"/>
                </a:ext>
              </a:extLst>
            </p:cNvPr>
            <p:cNvGrpSpPr/>
            <p:nvPr userDrawn="1"/>
          </p:nvGrpSpPr>
          <p:grpSpPr>
            <a:xfrm>
              <a:off x="5950044" y="4775049"/>
              <a:ext cx="612000" cy="612000"/>
              <a:chOff x="5950044" y="4775049"/>
              <a:chExt cx="612000" cy="612000"/>
            </a:xfrm>
          </p:grpSpPr>
          <p:sp>
            <p:nvSpPr>
              <p:cNvPr id="14" name="Freeform 21">
                <a:hlinkClick r:id="rId6"/>
                <a:extLst>
                  <a:ext uri="{FF2B5EF4-FFF2-40B4-BE49-F238E27FC236}">
                    <a16:creationId xmlns:a16="http://schemas.microsoft.com/office/drawing/2014/main" id="{3C1FB62C-984C-4A0A-9A43-0B03B545ECF4}"/>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04">
                <a:extLst>
                  <a:ext uri="{FF2B5EF4-FFF2-40B4-BE49-F238E27FC236}">
                    <a16:creationId xmlns:a16="http://schemas.microsoft.com/office/drawing/2014/main" id="{A162762D-917F-4E31-B7A0-C5F17D016D66}"/>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nvGrpSpPr>
            <p:cNvPr id="11" name="Gruppo 10">
              <a:extLst>
                <a:ext uri="{FF2B5EF4-FFF2-40B4-BE49-F238E27FC236}">
                  <a16:creationId xmlns:a16="http://schemas.microsoft.com/office/drawing/2014/main" id="{D49C83B9-888A-4E9B-84E4-2CF4F2DC9B61}"/>
                </a:ext>
              </a:extLst>
            </p:cNvPr>
            <p:cNvGrpSpPr/>
            <p:nvPr userDrawn="1"/>
          </p:nvGrpSpPr>
          <p:grpSpPr>
            <a:xfrm>
              <a:off x="6771310" y="4775049"/>
              <a:ext cx="612000" cy="612000"/>
              <a:chOff x="6771310" y="4775049"/>
              <a:chExt cx="612000" cy="612000"/>
            </a:xfrm>
          </p:grpSpPr>
          <p:sp>
            <p:nvSpPr>
              <p:cNvPr id="12" name="Freeform 103">
                <a:hlinkClick r:id="rId7"/>
                <a:extLst>
                  <a:ext uri="{FF2B5EF4-FFF2-40B4-BE49-F238E27FC236}">
                    <a16:creationId xmlns:a16="http://schemas.microsoft.com/office/drawing/2014/main" id="{BAA3C4FF-964F-4F49-8546-CCC277B82420}"/>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3" name="Freeform 104">
                <a:extLst>
                  <a:ext uri="{FF2B5EF4-FFF2-40B4-BE49-F238E27FC236}">
                    <a16:creationId xmlns:a16="http://schemas.microsoft.com/office/drawing/2014/main" id="{01E16A22-3305-4466-A687-0580628C386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accent6"/>
                </a:solidFill>
              </a:ln>
            </p:spPr>
            <p:txBody>
              <a:bodyPr vert="horz" wrap="square" lIns="91440" tIns="45720" rIns="91440" bIns="45720" numCol="1" anchor="t" anchorCtr="0" compatLnSpc="1">
                <a:prstTxWarp prst="textNoShape">
                  <a:avLst/>
                </a:prstTxWarp>
              </a:bodyPr>
              <a:lstStyle/>
              <a:p>
                <a:endParaRPr lang="en-US" sz="1800"/>
              </a:p>
            </p:txBody>
          </p:sp>
        </p:grpSp>
      </p:grpSp>
      <p:sp>
        <p:nvSpPr>
          <p:cNvPr id="18" name="CasellaDiTesto 17">
            <a:extLst>
              <a:ext uri="{FF2B5EF4-FFF2-40B4-BE49-F238E27FC236}">
                <a16:creationId xmlns:a16="http://schemas.microsoft.com/office/drawing/2014/main" id="{A795118D-255B-4B8A-88BE-73D71CFF4E24}"/>
              </a:ext>
            </a:extLst>
          </p:cNvPr>
          <p:cNvSpPr txBox="1"/>
          <p:nvPr userDrawn="1"/>
        </p:nvSpPr>
        <p:spPr>
          <a:xfrm>
            <a:off x="371475" y="5644086"/>
            <a:ext cx="11449050" cy="251817"/>
          </a:xfrm>
          <a:prstGeom prst="rect">
            <a:avLst/>
          </a:prstGeom>
          <a:noFill/>
        </p:spPr>
        <p:txBody>
          <a:bodyPr wrap="square" lIns="0" tIns="0" rIns="0" bIns="0" rtlCol="0">
            <a:spAutoFit/>
          </a:bodyPr>
          <a:lstStyle/>
          <a:p>
            <a:pPr algn="ctr"/>
            <a:r>
              <a:rPr lang="en-GB" sz="900" b="0" i="0" dirty="0">
                <a:solidFill>
                  <a:schemeClr val="tx1"/>
                </a:solidFill>
                <a:latin typeface="+mn-lt"/>
                <a:cs typeface="Segoe UI" panose="020B0502040204020203" pitchFamily="34" charset="0"/>
              </a:rPr>
              <a:t>This document must not be reproduced, made available to third persons, or misused in any other way.      </a:t>
            </a:r>
          </a:p>
          <a:p>
            <a:pPr algn="ctr"/>
            <a:r>
              <a:rPr lang="en-GB" sz="900" b="0" i="0" dirty="0">
                <a:solidFill>
                  <a:schemeClr val="tx1"/>
                </a:solidFill>
                <a:latin typeface="+mn-lt"/>
                <a:cs typeface="Segoe UI" panose="020B0502040204020203" pitchFamily="34" charset="0"/>
              </a:rPr>
              <a:t>All trademarks are property of the related company. </a:t>
            </a:r>
          </a:p>
        </p:txBody>
      </p:sp>
      <p:pic>
        <p:nvPicPr>
          <p:cNvPr id="20" name="Immagine 19" descr="Immagine che contiene testo, segnale, esterni&#10;&#10;Descrizione generata automaticamente">
            <a:extLst>
              <a:ext uri="{FF2B5EF4-FFF2-40B4-BE49-F238E27FC236}">
                <a16:creationId xmlns:a16="http://schemas.microsoft.com/office/drawing/2014/main" id="{81BA99F4-92DF-4003-8C4E-3F52909B379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90861" y="1352550"/>
            <a:ext cx="4010278" cy="771996"/>
          </a:xfrm>
          <a:prstGeom prst="rect">
            <a:avLst/>
          </a:prstGeom>
        </p:spPr>
      </p:pic>
    </p:spTree>
    <p:extLst>
      <p:ext uri="{BB962C8B-B14F-4D97-AF65-F5344CB8AC3E}">
        <p14:creationId xmlns:p14="http://schemas.microsoft.com/office/powerpoint/2010/main" val="394076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D0478-8547-4EB8-8C0D-81FDF9ACC486}"/>
              </a:ext>
            </a:extLst>
          </p:cNvPr>
          <p:cNvSpPr>
            <a:spLocks noGrp="1"/>
          </p:cNvSpPr>
          <p:nvPr>
            <p:ph type="title" hasCustomPrompt="1"/>
          </p:nvPr>
        </p:nvSpPr>
        <p:spPr>
          <a:xfrm>
            <a:off x="447675" y="657225"/>
            <a:ext cx="3257550" cy="434975"/>
          </a:xfrm>
        </p:spPr>
        <p:txBody>
          <a:bodyPr/>
          <a:lstStyle>
            <a:lvl1pPr>
              <a:defRPr sz="2400"/>
            </a:lvl1pPr>
          </a:lstStyle>
          <a:p>
            <a:r>
              <a:rPr lang="it-IT" dirty="0"/>
              <a:t>Titolo</a:t>
            </a:r>
          </a:p>
        </p:txBody>
      </p:sp>
      <p:sp>
        <p:nvSpPr>
          <p:cNvPr id="3" name="Segnaposto contenuto 2">
            <a:extLst>
              <a:ext uri="{FF2B5EF4-FFF2-40B4-BE49-F238E27FC236}">
                <a16:creationId xmlns:a16="http://schemas.microsoft.com/office/drawing/2014/main" id="{590ABC01-78E5-474D-94D4-D7E6AEB662DB}"/>
              </a:ext>
            </a:extLst>
          </p:cNvPr>
          <p:cNvSpPr>
            <a:spLocks noGrp="1"/>
          </p:cNvSpPr>
          <p:nvPr>
            <p:ph idx="1"/>
          </p:nvPr>
        </p:nvSpPr>
        <p:spPr>
          <a:xfrm>
            <a:off x="4724401" y="657225"/>
            <a:ext cx="6724650" cy="55006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6" name="Segnaposto numero diapositiva 5">
            <a:extLst>
              <a:ext uri="{FF2B5EF4-FFF2-40B4-BE49-F238E27FC236}">
                <a16:creationId xmlns:a16="http://schemas.microsoft.com/office/drawing/2014/main" id="{7FD9A1C4-61FE-4572-8808-A1E96E647C38}"/>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sp>
        <p:nvSpPr>
          <p:cNvPr id="7" name="Segnaposto contenuto 2">
            <a:extLst>
              <a:ext uri="{FF2B5EF4-FFF2-40B4-BE49-F238E27FC236}">
                <a16:creationId xmlns:a16="http://schemas.microsoft.com/office/drawing/2014/main" id="{4D638F7C-08A5-4119-81B6-2F91AEB07985}"/>
              </a:ext>
            </a:extLst>
          </p:cNvPr>
          <p:cNvSpPr>
            <a:spLocks noGrp="1"/>
          </p:cNvSpPr>
          <p:nvPr>
            <p:ph idx="13" hasCustomPrompt="1"/>
          </p:nvPr>
        </p:nvSpPr>
        <p:spPr>
          <a:xfrm>
            <a:off x="447675" y="1377949"/>
            <a:ext cx="3257550" cy="4779964"/>
          </a:xfrm>
        </p:spPr>
        <p:txBody>
          <a:bodyPr/>
          <a:lstStyle>
            <a:lvl1pPr>
              <a:buNone/>
              <a:defRPr sz="1800"/>
            </a:lvl1pPr>
          </a:lstStyle>
          <a:p>
            <a:pPr lvl="0"/>
            <a:r>
              <a:rPr lang="it-IT" dirty="0"/>
              <a:t>&lt;testo&gt;</a:t>
            </a:r>
          </a:p>
        </p:txBody>
      </p:sp>
      <p:pic>
        <p:nvPicPr>
          <p:cNvPr id="8" name="Immagine 7" descr="Immagine che contiene testo, clipart&#10;&#10;Descrizione generata automaticamente">
            <a:extLst>
              <a:ext uri="{FF2B5EF4-FFF2-40B4-BE49-F238E27FC236}">
                <a16:creationId xmlns:a16="http://schemas.microsoft.com/office/drawing/2014/main" id="{82071D22-D663-477F-89F1-6B11E522B4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3934408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2E19D2-524A-4DC4-9C94-E76DDCADE8AB}"/>
              </a:ext>
            </a:extLst>
          </p:cNvPr>
          <p:cNvSpPr>
            <a:spLocks noGrp="1"/>
          </p:cNvSpPr>
          <p:nvPr>
            <p:ph type="title"/>
          </p:nvPr>
        </p:nvSpPr>
        <p:spPr>
          <a:xfrm>
            <a:off x="571500" y="1081088"/>
            <a:ext cx="11043284"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F9ADE90-8A63-4852-A443-90B4754F6990}"/>
              </a:ext>
            </a:extLst>
          </p:cNvPr>
          <p:cNvSpPr>
            <a:spLocks noGrp="1"/>
          </p:cNvSpPr>
          <p:nvPr>
            <p:ph type="body" idx="1"/>
          </p:nvPr>
        </p:nvSpPr>
        <p:spPr>
          <a:xfrm>
            <a:off x="571500" y="4103688"/>
            <a:ext cx="1104328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6" name="Segnaposto numero diapositiva 5">
            <a:extLst>
              <a:ext uri="{FF2B5EF4-FFF2-40B4-BE49-F238E27FC236}">
                <a16:creationId xmlns:a16="http://schemas.microsoft.com/office/drawing/2014/main" id="{A0EBD5DB-CF15-4C0B-9C73-88C04441A61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3904067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4" name="Segnaposto contenuto 3">
            <a:extLst>
              <a:ext uri="{FF2B5EF4-FFF2-40B4-BE49-F238E27FC236}">
                <a16:creationId xmlns:a16="http://schemas.microsoft.com/office/drawing/2014/main" id="{E41671BA-F808-4FAB-B0DC-7E69E40A51E4}"/>
              </a:ext>
            </a:extLst>
          </p:cNvPr>
          <p:cNvSpPr>
            <a:spLocks noGrp="1"/>
          </p:cNvSpPr>
          <p:nvPr>
            <p:ph sz="half" idx="2"/>
          </p:nvPr>
        </p:nvSpPr>
        <p:spPr>
          <a:xfrm>
            <a:off x="6172200" y="1825625"/>
            <a:ext cx="5433060" cy="42132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41853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_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85F58-AD9B-4635-8B26-81AF7B0DE46C}"/>
              </a:ext>
            </a:extLst>
          </p:cNvPr>
          <p:cNvSpPr>
            <a:spLocks noGrp="1"/>
          </p:cNvSpPr>
          <p:nvPr>
            <p:ph type="title"/>
          </p:nvPr>
        </p:nvSpPr>
        <p:spPr>
          <a:xfrm>
            <a:off x="586740" y="819150"/>
            <a:ext cx="11018520" cy="871538"/>
          </a:xfr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27ACA812-6EDD-4CB3-B3AE-90D14F185651}"/>
              </a:ext>
            </a:extLst>
          </p:cNvPr>
          <p:cNvSpPr>
            <a:spLocks noGrp="1"/>
          </p:cNvSpPr>
          <p:nvPr>
            <p:ph sz="half" idx="1"/>
          </p:nvPr>
        </p:nvSpPr>
        <p:spPr>
          <a:xfrm>
            <a:off x="586740" y="1825625"/>
            <a:ext cx="11018520" cy="42132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numero diapositiva 6">
            <a:extLst>
              <a:ext uri="{FF2B5EF4-FFF2-40B4-BE49-F238E27FC236}">
                <a16:creationId xmlns:a16="http://schemas.microsoft.com/office/drawing/2014/main" id="{2837AA46-2BC8-410D-81BA-9C40A44EEDD0}"/>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248714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3BA9DA-6F12-47E7-A2D2-95BFDFFCD1EF}"/>
              </a:ext>
            </a:extLst>
          </p:cNvPr>
          <p:cNvSpPr>
            <a:spLocks noGrp="1"/>
          </p:cNvSpPr>
          <p:nvPr>
            <p:ph type="title"/>
          </p:nvPr>
        </p:nvSpPr>
        <p:spPr>
          <a:xfrm>
            <a:off x="586740" y="762000"/>
            <a:ext cx="11018520" cy="82391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E35B8D-971D-4DA4-A2BA-F61446BD1901}"/>
              </a:ext>
            </a:extLst>
          </p:cNvPr>
          <p:cNvSpPr>
            <a:spLocks noGrp="1"/>
          </p:cNvSpPr>
          <p:nvPr>
            <p:ph type="body" idx="1"/>
          </p:nvPr>
        </p:nvSpPr>
        <p:spPr>
          <a:xfrm>
            <a:off x="586740" y="1681163"/>
            <a:ext cx="54108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C69043A-EBA6-4739-BA5E-684412407BF9}"/>
              </a:ext>
            </a:extLst>
          </p:cNvPr>
          <p:cNvSpPr>
            <a:spLocks noGrp="1"/>
          </p:cNvSpPr>
          <p:nvPr>
            <p:ph sz="half" idx="2"/>
          </p:nvPr>
        </p:nvSpPr>
        <p:spPr>
          <a:xfrm>
            <a:off x="586740" y="2505075"/>
            <a:ext cx="5410835"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AA47203-CF79-4020-979F-FF9AA6C2B4FF}"/>
              </a:ext>
            </a:extLst>
          </p:cNvPr>
          <p:cNvSpPr>
            <a:spLocks noGrp="1"/>
          </p:cNvSpPr>
          <p:nvPr>
            <p:ph type="body" sz="quarter" idx="3"/>
          </p:nvPr>
        </p:nvSpPr>
        <p:spPr>
          <a:xfrm>
            <a:off x="6172200" y="1681163"/>
            <a:ext cx="54330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55A447-54E6-44CE-BB28-5C9BB30C590C}"/>
              </a:ext>
            </a:extLst>
          </p:cNvPr>
          <p:cNvSpPr>
            <a:spLocks noGrp="1"/>
          </p:cNvSpPr>
          <p:nvPr>
            <p:ph sz="quarter" idx="4"/>
          </p:nvPr>
        </p:nvSpPr>
        <p:spPr>
          <a:xfrm>
            <a:off x="6172200" y="2505075"/>
            <a:ext cx="5433060" cy="3524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 name="Segnaposto numero diapositiva 6">
            <a:extLst>
              <a:ext uri="{FF2B5EF4-FFF2-40B4-BE49-F238E27FC236}">
                <a16:creationId xmlns:a16="http://schemas.microsoft.com/office/drawing/2014/main" id="{75C79996-5384-4876-8DDB-8E0EB75171F6}"/>
              </a:ext>
            </a:extLst>
          </p:cNvPr>
          <p:cNvSpPr>
            <a:spLocks noGrp="1"/>
          </p:cNvSpPr>
          <p:nvPr>
            <p:ph type="sldNum" sz="quarter" idx="12"/>
          </p:nvPr>
        </p:nvSpPr>
        <p:spPr>
          <a:xfrm>
            <a:off x="8587740"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70875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663ECF-73D9-4A80-8FD6-74285F0A57DD}"/>
              </a:ext>
            </a:extLst>
          </p:cNvPr>
          <p:cNvSpPr>
            <a:spLocks noGrp="1"/>
          </p:cNvSpPr>
          <p:nvPr>
            <p:ph type="title"/>
          </p:nvPr>
        </p:nvSpPr>
        <p:spPr>
          <a:xfrm>
            <a:off x="600075" y="812800"/>
            <a:ext cx="11014709" cy="1325563"/>
          </a:xfrm>
        </p:spPr>
        <p:txBody>
          <a:bodyPr/>
          <a:lstStyle/>
          <a:p>
            <a:r>
              <a:rPr lang="it-IT"/>
              <a:t>Fare clic per modificare lo stile del titolo dello schema</a:t>
            </a:r>
          </a:p>
        </p:txBody>
      </p:sp>
      <p:sp>
        <p:nvSpPr>
          <p:cNvPr id="6" name="Segnaposto numero diapositiva 5">
            <a:extLst>
              <a:ext uri="{FF2B5EF4-FFF2-40B4-BE49-F238E27FC236}">
                <a16:creationId xmlns:a16="http://schemas.microsoft.com/office/drawing/2014/main" id="{2B63EB51-0AC9-4353-A458-97F89CE1E292}"/>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a:p>
        </p:txBody>
      </p:sp>
    </p:spTree>
    <p:extLst>
      <p:ext uri="{BB962C8B-B14F-4D97-AF65-F5344CB8AC3E}">
        <p14:creationId xmlns:p14="http://schemas.microsoft.com/office/powerpoint/2010/main" val="323263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5">
            <a:extLst>
              <a:ext uri="{FF2B5EF4-FFF2-40B4-BE49-F238E27FC236}">
                <a16:creationId xmlns:a16="http://schemas.microsoft.com/office/drawing/2014/main" id="{00398E8D-457E-4871-9D01-26C1FB18CA75}"/>
              </a:ext>
            </a:extLst>
          </p:cNvPr>
          <p:cNvSpPr>
            <a:spLocks noGrp="1"/>
          </p:cNvSpPr>
          <p:nvPr>
            <p:ph type="sldNum" sz="quarter" idx="12"/>
          </p:nvPr>
        </p:nvSpPr>
        <p:spPr>
          <a:xfrm>
            <a:off x="8597265" y="6356350"/>
            <a:ext cx="3017520" cy="365125"/>
          </a:xfrm>
        </p:spPr>
        <p:txBody>
          <a:bodyPr/>
          <a:lstStyle/>
          <a:p>
            <a:fld id="{AA521437-0170-4E37-9B6A-26C43D59B50C}" type="slidenum">
              <a:rPr lang="it-IT" smtClean="0"/>
              <a:t>‹#›</a:t>
            </a:fld>
            <a:endParaRPr lang="it-IT" dirty="0"/>
          </a:p>
        </p:txBody>
      </p:sp>
    </p:spTree>
    <p:extLst>
      <p:ext uri="{BB962C8B-B14F-4D97-AF65-F5344CB8AC3E}">
        <p14:creationId xmlns:p14="http://schemas.microsoft.com/office/powerpoint/2010/main" val="371089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179E3-D616-4F29-9CF7-1C0352C70FC5}"/>
              </a:ext>
            </a:extLst>
          </p:cNvPr>
          <p:cNvSpPr>
            <a:spLocks noGrp="1"/>
          </p:cNvSpPr>
          <p:nvPr>
            <p:ph type="title" hasCustomPrompt="1"/>
          </p:nvPr>
        </p:nvSpPr>
        <p:spPr>
          <a:xfrm>
            <a:off x="352426" y="2771775"/>
            <a:ext cx="3400424" cy="581023"/>
          </a:xfrm>
        </p:spPr>
        <p:txBody>
          <a:bodyPr anchor="b"/>
          <a:lstStyle>
            <a:lvl1pPr>
              <a:defRPr sz="3200"/>
            </a:lvl1pPr>
          </a:lstStyle>
          <a:p>
            <a:r>
              <a:rPr lang="it-IT" dirty="0"/>
              <a:t>TITOLO</a:t>
            </a:r>
          </a:p>
        </p:txBody>
      </p:sp>
      <p:sp>
        <p:nvSpPr>
          <p:cNvPr id="3" name="Segnaposto contenuto 2">
            <a:extLst>
              <a:ext uri="{FF2B5EF4-FFF2-40B4-BE49-F238E27FC236}">
                <a16:creationId xmlns:a16="http://schemas.microsoft.com/office/drawing/2014/main" id="{9D855A5C-94F5-474C-95E1-8262C8C76D36}"/>
              </a:ext>
            </a:extLst>
          </p:cNvPr>
          <p:cNvSpPr>
            <a:spLocks noGrp="1"/>
          </p:cNvSpPr>
          <p:nvPr>
            <p:ph idx="1"/>
          </p:nvPr>
        </p:nvSpPr>
        <p:spPr>
          <a:xfrm>
            <a:off x="4562475" y="666751"/>
            <a:ext cx="7048499" cy="51943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DCADCBF-19DF-4C12-80B5-378CDCEE60B6}"/>
              </a:ext>
            </a:extLst>
          </p:cNvPr>
          <p:cNvSpPr>
            <a:spLocks noGrp="1"/>
          </p:cNvSpPr>
          <p:nvPr>
            <p:ph type="body" sz="half" idx="2"/>
          </p:nvPr>
        </p:nvSpPr>
        <p:spPr>
          <a:xfrm>
            <a:off x="352426" y="3352799"/>
            <a:ext cx="3400424" cy="17446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7" name="Segnaposto numero diapositiva 6">
            <a:extLst>
              <a:ext uri="{FF2B5EF4-FFF2-40B4-BE49-F238E27FC236}">
                <a16:creationId xmlns:a16="http://schemas.microsoft.com/office/drawing/2014/main" id="{270FB669-7B7B-4075-A8C1-6F4879E8BAEF}"/>
              </a:ext>
            </a:extLst>
          </p:cNvPr>
          <p:cNvSpPr>
            <a:spLocks noGrp="1"/>
          </p:cNvSpPr>
          <p:nvPr>
            <p:ph type="sldNum" sz="quarter" idx="12"/>
          </p:nvPr>
        </p:nvSpPr>
        <p:spPr>
          <a:xfrm>
            <a:off x="8867775" y="6356350"/>
            <a:ext cx="2743200" cy="365125"/>
          </a:xfrm>
        </p:spPr>
        <p:txBody>
          <a:bodyPr/>
          <a:lstStyle>
            <a:lvl1pPr>
              <a:defRPr>
                <a:solidFill>
                  <a:schemeClr val="bg1"/>
                </a:solidFill>
              </a:defRPr>
            </a:lvl1pPr>
          </a:lstStyle>
          <a:p>
            <a:fld id="{AA521437-0170-4E37-9B6A-26C43D59B50C}" type="slidenum">
              <a:rPr lang="it-IT" smtClean="0"/>
              <a:pPr/>
              <a:t>‹#›</a:t>
            </a:fld>
            <a:endParaRPr lang="it-IT" dirty="0">
              <a:solidFill>
                <a:schemeClr val="bg1"/>
              </a:solidFill>
            </a:endParaRPr>
          </a:p>
        </p:txBody>
      </p:sp>
      <p:pic>
        <p:nvPicPr>
          <p:cNvPr id="10" name="Immagine 9" descr="Immagine che contiene testo, clipart&#10;&#10;Descrizione generata automaticamente">
            <a:extLst>
              <a:ext uri="{FF2B5EF4-FFF2-40B4-BE49-F238E27FC236}">
                <a16:creationId xmlns:a16="http://schemas.microsoft.com/office/drawing/2014/main" id="{59096D25-5F14-4F30-93DA-F7CE1951A7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26" y="6300205"/>
            <a:ext cx="1990724" cy="421270"/>
          </a:xfrm>
          <a:prstGeom prst="rect">
            <a:avLst/>
          </a:prstGeom>
        </p:spPr>
      </p:pic>
    </p:spTree>
    <p:extLst>
      <p:ext uri="{BB962C8B-B14F-4D97-AF65-F5344CB8AC3E}">
        <p14:creationId xmlns:p14="http://schemas.microsoft.com/office/powerpoint/2010/main" val="42245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3994167-D45E-46B0-A489-4439EE34C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14B37EE-8920-4288-9CE6-355FC4A6A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0CB4CA-47A4-4F46-B479-BB79CDCF0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6900-DC77-4B3E-A134-7CD1B7770F2B}" type="datetime1">
              <a:rPr lang="it-IT" smtClean="0"/>
              <a:t>16/03/2022</a:t>
            </a:fld>
            <a:endParaRPr lang="it-IT"/>
          </a:p>
        </p:txBody>
      </p:sp>
      <p:sp>
        <p:nvSpPr>
          <p:cNvPr id="5" name="Segnaposto piè di pagina 4">
            <a:extLst>
              <a:ext uri="{FF2B5EF4-FFF2-40B4-BE49-F238E27FC236}">
                <a16:creationId xmlns:a16="http://schemas.microsoft.com/office/drawing/2014/main" id="{551DCFA7-66D2-4E60-BE9A-8FD2433E6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60BF9A-DF74-4118-B4D4-A0353366D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21437-0170-4E37-9B6A-26C43D59B50C}" type="slidenum">
              <a:rPr lang="it-IT" smtClean="0"/>
              <a:t>‹#›</a:t>
            </a:fld>
            <a:endParaRPr lang="it-IT"/>
          </a:p>
        </p:txBody>
      </p:sp>
    </p:spTree>
    <p:extLst>
      <p:ext uri="{BB962C8B-B14F-4D97-AF65-F5344CB8AC3E}">
        <p14:creationId xmlns:p14="http://schemas.microsoft.com/office/powerpoint/2010/main" val="119324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53" r:id="rId6"/>
    <p:sldLayoutId id="2147483654" r:id="rId7"/>
    <p:sldLayoutId id="2147483655" r:id="rId8"/>
    <p:sldLayoutId id="2147483656" r:id="rId9"/>
    <p:sldLayoutId id="2147483657" r:id="rId10"/>
    <p:sldLayoutId id="21474836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DTHINKS.IT" TargetMode="External"/><Relationship Id="rId2" Type="http://schemas.openxmlformats.org/officeDocument/2006/relationships/hyperlink" Target="http://www.dthinks.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hyperlink" Target="https://www.youtube.com/channel/UCdpCRL5kzRrArYT845kfcSQ/" TargetMode="External"/><Relationship Id="rId11" Type="http://schemas.openxmlformats.org/officeDocument/2006/relationships/image" Target="../media/image13.tiff"/><Relationship Id="rId5" Type="http://schemas.openxmlformats.org/officeDocument/2006/relationships/image" Target="../media/image9.png"/><Relationship Id="rId10" Type="http://schemas.openxmlformats.org/officeDocument/2006/relationships/hyperlink" Target="https://www.blexin.com/it-IT/Posts" TargetMode="External"/><Relationship Id="rId4" Type="http://schemas.openxmlformats.org/officeDocument/2006/relationships/hyperlink" Target="https://www.linkedin.com/in/antonio-liccardi-57389a22/" TargetMode="Externa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2CC88D-8728-4592-83D0-BFA1B9CC938A}"/>
              </a:ext>
            </a:extLst>
          </p:cNvPr>
          <p:cNvSpPr>
            <a:spLocks noGrp="1"/>
          </p:cNvSpPr>
          <p:nvPr>
            <p:ph type="ctrTitle"/>
          </p:nvPr>
        </p:nvSpPr>
        <p:spPr/>
        <p:txBody>
          <a:bodyPr>
            <a:normAutofit/>
          </a:bodyPr>
          <a:lstStyle/>
          <a:p>
            <a:r>
              <a:rPr lang="it-IT" dirty="0"/>
              <a:t>Docker</a:t>
            </a:r>
          </a:p>
        </p:txBody>
      </p:sp>
      <p:sp>
        <p:nvSpPr>
          <p:cNvPr id="3" name="Sottotitolo 2">
            <a:extLst>
              <a:ext uri="{FF2B5EF4-FFF2-40B4-BE49-F238E27FC236}">
                <a16:creationId xmlns:a16="http://schemas.microsoft.com/office/drawing/2014/main" id="{338586BA-A848-4A79-94D6-CDDBEF468424}"/>
              </a:ext>
            </a:extLst>
          </p:cNvPr>
          <p:cNvSpPr>
            <a:spLocks noGrp="1"/>
          </p:cNvSpPr>
          <p:nvPr>
            <p:ph type="subTitle" idx="1"/>
          </p:nvPr>
        </p:nvSpPr>
        <p:spPr>
          <a:xfrm>
            <a:off x="1589103" y="3575405"/>
            <a:ext cx="5535042" cy="721388"/>
          </a:xfrm>
          <a:ln>
            <a:noFill/>
          </a:ln>
        </p:spPr>
        <p:txBody>
          <a:bodyPr>
            <a:normAutofit/>
          </a:bodyPr>
          <a:lstStyle/>
          <a:p>
            <a:pPr>
              <a:buClr>
                <a:srgbClr val="FFC000"/>
              </a:buClr>
            </a:pPr>
            <a:r>
              <a:rPr lang="it-IT" sz="1800" dirty="0">
                <a:hlinkClick r:id="rId2"/>
              </a:rPr>
              <a:t>WWW.DTHINKS.IT</a:t>
            </a:r>
            <a:endParaRPr lang="it-IT" sz="1800" dirty="0"/>
          </a:p>
          <a:p>
            <a:pPr>
              <a:buClr>
                <a:srgbClr val="FFC000"/>
              </a:buClr>
            </a:pPr>
            <a:r>
              <a:rPr lang="it-IT" sz="1800" dirty="0">
                <a:hlinkClick r:id="rId3"/>
              </a:rPr>
              <a:t>INFO@DTHINKS.IT</a:t>
            </a:r>
            <a:r>
              <a:rPr lang="it-IT" sz="1800" dirty="0"/>
              <a:t> </a:t>
            </a:r>
          </a:p>
        </p:txBody>
      </p:sp>
      <p:sp>
        <p:nvSpPr>
          <p:cNvPr id="4" name="CasellaDiTesto 3">
            <a:extLst>
              <a:ext uri="{FF2B5EF4-FFF2-40B4-BE49-F238E27FC236}">
                <a16:creationId xmlns:a16="http://schemas.microsoft.com/office/drawing/2014/main" id="{14644A4A-3A27-49C2-8690-FF2D2DD789BA}"/>
              </a:ext>
            </a:extLst>
          </p:cNvPr>
          <p:cNvSpPr txBox="1"/>
          <p:nvPr/>
        </p:nvSpPr>
        <p:spPr>
          <a:xfrm>
            <a:off x="1524000" y="5690587"/>
            <a:ext cx="6705600" cy="523220"/>
          </a:xfrm>
          <a:prstGeom prst="rect">
            <a:avLst/>
          </a:prstGeom>
          <a:noFill/>
        </p:spPr>
        <p:txBody>
          <a:bodyPr wrap="square" rtlCol="0">
            <a:spAutoFit/>
          </a:bodyPr>
          <a:lstStyle/>
          <a:p>
            <a:r>
              <a:rPr lang="it-IT" sz="1400" b="1" dirty="0"/>
              <a:t>Digital Thinks S.r.l.</a:t>
            </a:r>
            <a:endParaRPr lang="it-IT" sz="1400" b="1" dirty="0">
              <a:hlinkClick r:id="rId2"/>
            </a:endParaRPr>
          </a:p>
          <a:p>
            <a:r>
              <a:rPr lang="it-IT" sz="1400" dirty="0"/>
              <a:t>P.zza Indro Montanelli, 20 - 20099 Sesto San Giovanni (MI) - +39 028721132</a:t>
            </a:r>
          </a:p>
        </p:txBody>
      </p:sp>
    </p:spTree>
    <p:extLst>
      <p:ext uri="{BB962C8B-B14F-4D97-AF65-F5344CB8AC3E}">
        <p14:creationId xmlns:p14="http://schemas.microsoft.com/office/powerpoint/2010/main" val="3646455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301-21A3-4A3C-8374-13202BC1E868}"/>
              </a:ext>
            </a:extLst>
          </p:cNvPr>
          <p:cNvSpPr>
            <a:spLocks noGrp="1"/>
          </p:cNvSpPr>
          <p:nvPr>
            <p:ph type="title"/>
          </p:nvPr>
        </p:nvSpPr>
        <p:spPr/>
        <p:txBody>
          <a:bodyPr/>
          <a:lstStyle/>
          <a:p>
            <a:r>
              <a:rPr lang="en-US" dirty="0"/>
              <a:t>Azure Container Related Services</a:t>
            </a:r>
          </a:p>
        </p:txBody>
      </p:sp>
      <p:sp>
        <p:nvSpPr>
          <p:cNvPr id="3" name="Content Placeholder 2">
            <a:extLst>
              <a:ext uri="{FF2B5EF4-FFF2-40B4-BE49-F238E27FC236}">
                <a16:creationId xmlns:a16="http://schemas.microsoft.com/office/drawing/2014/main" id="{5A280051-5829-4D6A-8750-BA326C617FC7}"/>
              </a:ext>
            </a:extLst>
          </p:cNvPr>
          <p:cNvSpPr>
            <a:spLocks noGrp="1"/>
          </p:cNvSpPr>
          <p:nvPr>
            <p:ph sz="half" idx="1"/>
          </p:nvPr>
        </p:nvSpPr>
        <p:spPr/>
        <p:txBody>
          <a:bodyPr>
            <a:normAutofit fontScale="92500"/>
          </a:bodyPr>
          <a:lstStyle/>
          <a:p>
            <a:pPr marL="288925" indent="-288925">
              <a:buFont typeface="Arial" panose="020B0604020202020204" pitchFamily="34" charset="0"/>
              <a:buChar char="•"/>
            </a:pPr>
            <a:r>
              <a:rPr lang="en-US" b="1" dirty="0"/>
              <a:t>Azure Container Instances </a:t>
            </a:r>
            <a:r>
              <a:rPr lang="en-US" dirty="0"/>
              <a:t>let you focus on creating your applications rather than provisioning and management of the infrastructure</a:t>
            </a:r>
          </a:p>
          <a:p>
            <a:pPr marL="288925" indent="-288925">
              <a:buFont typeface="Arial" panose="020B0604020202020204" pitchFamily="34" charset="0"/>
              <a:buChar char="•"/>
            </a:pPr>
            <a:r>
              <a:rPr lang="en-US" b="1" dirty="0"/>
              <a:t>Azure Kubernetes Service </a:t>
            </a:r>
            <a:r>
              <a:rPr lang="en-US" dirty="0"/>
              <a:t>is the de facto standard for container orchestration</a:t>
            </a:r>
          </a:p>
          <a:p>
            <a:pPr marL="288925" indent="-288925">
              <a:buFont typeface="Arial" panose="020B0604020202020204" pitchFamily="34" charset="0"/>
              <a:buChar char="•"/>
            </a:pPr>
            <a:r>
              <a:rPr lang="en-US" b="1" dirty="0"/>
              <a:t>Azure Container Registry </a:t>
            </a:r>
            <a:r>
              <a:rPr lang="en-US" dirty="0"/>
              <a:t>lets you store and manage container images in a central registry</a:t>
            </a:r>
          </a:p>
          <a:p>
            <a:pPr marL="288925" indent="-288925">
              <a:buFont typeface="Arial" panose="020B0604020202020204" pitchFamily="34" charset="0"/>
              <a:buChar char="•"/>
            </a:pPr>
            <a:r>
              <a:rPr lang="en-US" b="1" dirty="0"/>
              <a:t>Azure Service Fabric </a:t>
            </a:r>
            <a:r>
              <a:rPr lang="en-US" dirty="0"/>
              <a:t>to build and operate always-on, scalable, distributed apps</a:t>
            </a:r>
            <a:endParaRPr lang="en-US" b="1" dirty="0"/>
          </a:p>
          <a:p>
            <a:pPr marL="288925" indent="-288925">
              <a:buFont typeface="Arial" panose="020B0604020202020204" pitchFamily="34" charset="0"/>
              <a:buChar char="•"/>
            </a:pPr>
            <a:r>
              <a:rPr lang="en-US" b="1" dirty="0"/>
              <a:t>Azure App Service p</a:t>
            </a:r>
            <a:r>
              <a:rPr lang="en-US" dirty="0"/>
              <a:t>rovides a managed service for both Windows and Linux based web applications</a:t>
            </a:r>
          </a:p>
          <a:p>
            <a:endParaRPr lang="en-US" dirty="0"/>
          </a:p>
        </p:txBody>
      </p:sp>
      <p:sp>
        <p:nvSpPr>
          <p:cNvPr id="4" name="Slide Number Placeholder 3">
            <a:extLst>
              <a:ext uri="{FF2B5EF4-FFF2-40B4-BE49-F238E27FC236}">
                <a16:creationId xmlns:a16="http://schemas.microsoft.com/office/drawing/2014/main" id="{B64044E5-29EB-4BBA-B12E-FE9E43091177}"/>
              </a:ext>
            </a:extLst>
          </p:cNvPr>
          <p:cNvSpPr>
            <a:spLocks noGrp="1"/>
          </p:cNvSpPr>
          <p:nvPr>
            <p:ph type="sldNum" sz="quarter" idx="12"/>
          </p:nvPr>
        </p:nvSpPr>
        <p:spPr/>
        <p:txBody>
          <a:bodyPr/>
          <a:lstStyle/>
          <a:p>
            <a:fld id="{AA521437-0170-4E37-9B6A-26C43D59B50C}" type="slidenum">
              <a:rPr lang="it-IT" smtClean="0"/>
              <a:t>10</a:t>
            </a:fld>
            <a:endParaRPr lang="it-IT" dirty="0"/>
          </a:p>
        </p:txBody>
      </p:sp>
    </p:spTree>
    <p:extLst>
      <p:ext uri="{BB962C8B-B14F-4D97-AF65-F5344CB8AC3E}">
        <p14:creationId xmlns:p14="http://schemas.microsoft.com/office/powerpoint/2010/main" val="351418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7047-97AF-4C1C-8370-D3A98C95F825}"/>
              </a:ext>
            </a:extLst>
          </p:cNvPr>
          <p:cNvSpPr>
            <a:spLocks noGrp="1"/>
          </p:cNvSpPr>
          <p:nvPr>
            <p:ph type="title"/>
          </p:nvPr>
        </p:nvSpPr>
        <p:spPr/>
        <p:txBody>
          <a:bodyPr/>
          <a:lstStyle/>
          <a:p>
            <a:r>
              <a:rPr lang="en-US" dirty="0" err="1"/>
              <a:t>Dockerfile</a:t>
            </a:r>
            <a:r>
              <a:rPr lang="en-US" dirty="0"/>
              <a:t> Core Concepts</a:t>
            </a:r>
          </a:p>
        </p:txBody>
      </p:sp>
      <p:sp>
        <p:nvSpPr>
          <p:cNvPr id="4" name="Slide Number Placeholder 3">
            <a:extLst>
              <a:ext uri="{FF2B5EF4-FFF2-40B4-BE49-F238E27FC236}">
                <a16:creationId xmlns:a16="http://schemas.microsoft.com/office/drawing/2014/main" id="{5FD22448-4CE8-46D2-86F0-179378AA584E}"/>
              </a:ext>
            </a:extLst>
          </p:cNvPr>
          <p:cNvSpPr>
            <a:spLocks noGrp="1"/>
          </p:cNvSpPr>
          <p:nvPr>
            <p:ph type="sldNum" sz="quarter" idx="12"/>
          </p:nvPr>
        </p:nvSpPr>
        <p:spPr/>
        <p:txBody>
          <a:bodyPr/>
          <a:lstStyle/>
          <a:p>
            <a:fld id="{AA521437-0170-4E37-9B6A-26C43D59B50C}" type="slidenum">
              <a:rPr lang="it-IT" smtClean="0"/>
              <a:t>11</a:t>
            </a:fld>
            <a:endParaRPr lang="it-IT" dirty="0"/>
          </a:p>
        </p:txBody>
      </p:sp>
      <p:sp>
        <p:nvSpPr>
          <p:cNvPr id="5" name="Text Placeholder 2">
            <a:extLst>
              <a:ext uri="{FF2B5EF4-FFF2-40B4-BE49-F238E27FC236}">
                <a16:creationId xmlns:a16="http://schemas.microsoft.com/office/drawing/2014/main" id="{08E4C7EB-0995-46E4-B8A2-F7A8EF8D77B3}"/>
              </a:ext>
            </a:extLst>
          </p:cNvPr>
          <p:cNvSpPr txBox="1">
            <a:spLocks/>
          </p:cNvSpPr>
          <p:nvPr/>
        </p:nvSpPr>
        <p:spPr>
          <a:xfrm>
            <a:off x="519193" y="1802378"/>
            <a:ext cx="11018520" cy="3533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ucida Sans" panose="020B0602030504020204" pitchFamily="34" charset="0"/>
              </a:rPr>
              <a:t>FROM ubuntu</a:t>
            </a:r>
          </a:p>
          <a:p>
            <a:pPr marL="0" indent="0">
              <a:buNone/>
            </a:pPr>
            <a:r>
              <a:rPr lang="en-US" dirty="0">
                <a:latin typeface="Lucida Sans" panose="020B0602030504020204" pitchFamily="34" charset="0"/>
              </a:rPr>
              <a:t>LABEL maintainer="greglow@contoso.com"</a:t>
            </a:r>
          </a:p>
          <a:p>
            <a:pPr marL="0" indent="0">
              <a:buNone/>
            </a:pPr>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pPr marL="0" indent="0">
              <a:buNone/>
            </a:pPr>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pPr marL="0" indent="0">
              <a:buNone/>
            </a:pPr>
            <a:r>
              <a:rPr lang="en-US" dirty="0">
                <a:latin typeface="Lucida Sans" panose="020B0602030504020204" pitchFamily="34" charset="0"/>
              </a:rPr>
              <a:t>echo $HOME'</a:t>
            </a:r>
          </a:p>
          <a:p>
            <a:pPr marL="0" indent="0">
              <a:buNone/>
            </a:pPr>
            <a:r>
              <a:rPr lang="en-US" dirty="0">
                <a:latin typeface="Lucida Sans" panose="020B0602030504020204" pitchFamily="34" charset="0"/>
              </a:rPr>
              <a:t>CMD ["echo", "Hello World from within the container"]</a:t>
            </a:r>
          </a:p>
          <a:p>
            <a:endParaRPr lang="en-US" dirty="0"/>
          </a:p>
        </p:txBody>
      </p:sp>
      <p:sp>
        <p:nvSpPr>
          <p:cNvPr id="6" name="Rectangle 5">
            <a:extLst>
              <a:ext uri="{FF2B5EF4-FFF2-40B4-BE49-F238E27FC236}">
                <a16:creationId xmlns:a16="http://schemas.microsoft.com/office/drawing/2014/main" id="{B59ACB26-3646-4042-A59F-528FF0D290A1}"/>
              </a:ext>
            </a:extLst>
          </p:cNvPr>
          <p:cNvSpPr/>
          <p:nvPr/>
        </p:nvSpPr>
        <p:spPr>
          <a:xfrm>
            <a:off x="586740" y="5248354"/>
            <a:ext cx="10819003" cy="1107996"/>
          </a:xfrm>
          <a:prstGeom prst="rect">
            <a:avLst/>
          </a:prstGeom>
        </p:spPr>
        <p:txBody>
          <a:bodyPr wrap="square">
            <a:spAutoFit/>
          </a:bodyPr>
          <a:lstStyle/>
          <a:p>
            <a:pPr marL="401638" indent="-401638"/>
            <a:r>
              <a:rPr lang="en-US" sz="1800" dirty="0">
                <a:solidFill>
                  <a:srgbClr val="00B050"/>
                </a:solidFill>
              </a:rPr>
              <a:t>✔️</a:t>
            </a:r>
            <a:r>
              <a:rPr lang="en-US" sz="1800" dirty="0"/>
              <a:t> </a:t>
            </a:r>
            <a:r>
              <a:rPr lang="en-US" sz="2400" dirty="0" err="1"/>
              <a:t>Dockerfiles</a:t>
            </a:r>
            <a:r>
              <a:rPr lang="en-US" sz="2400" dirty="0"/>
              <a:t> are text files that contain the commands needed by </a:t>
            </a:r>
            <a:r>
              <a:rPr lang="en-US" sz="2400" b="1" dirty="0"/>
              <a:t>docker build</a:t>
            </a:r>
            <a:r>
              <a:rPr lang="en-US" sz="2400" dirty="0"/>
              <a:t> to assemble an image</a:t>
            </a:r>
            <a:endParaRPr lang="en-US" dirty="0"/>
          </a:p>
          <a:p>
            <a:endParaRPr lang="en-US" sz="1800" dirty="0"/>
          </a:p>
        </p:txBody>
      </p:sp>
    </p:spTree>
    <p:extLst>
      <p:ext uri="{BB962C8B-B14F-4D97-AF65-F5344CB8AC3E}">
        <p14:creationId xmlns:p14="http://schemas.microsoft.com/office/powerpoint/2010/main" val="35500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1F03-79FC-45D8-8487-5603B02A9F43}"/>
              </a:ext>
            </a:extLst>
          </p:cNvPr>
          <p:cNvSpPr>
            <a:spLocks noGrp="1"/>
          </p:cNvSpPr>
          <p:nvPr>
            <p:ph type="title"/>
          </p:nvPr>
        </p:nvSpPr>
        <p:spPr/>
        <p:txBody>
          <a:bodyPr/>
          <a:lstStyle/>
          <a:p>
            <a:r>
              <a:rPr lang="it-IT" dirty="0" err="1"/>
              <a:t>Dockerfile</a:t>
            </a:r>
            <a:r>
              <a:rPr lang="it-IT" dirty="0"/>
              <a:t> Core Concepts</a:t>
            </a:r>
            <a:endParaRPr lang="en-US" dirty="0"/>
          </a:p>
        </p:txBody>
      </p:sp>
      <p:sp>
        <p:nvSpPr>
          <p:cNvPr id="3" name="Content Placeholder 2">
            <a:extLst>
              <a:ext uri="{FF2B5EF4-FFF2-40B4-BE49-F238E27FC236}">
                <a16:creationId xmlns:a16="http://schemas.microsoft.com/office/drawing/2014/main" id="{81234BFF-039E-4F00-B9CC-6080FE17C6C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2952087-8793-4E53-B11D-C6A928449937}"/>
              </a:ext>
            </a:extLst>
          </p:cNvPr>
          <p:cNvSpPr>
            <a:spLocks noGrp="1"/>
          </p:cNvSpPr>
          <p:nvPr>
            <p:ph type="sldNum" sz="quarter" idx="12"/>
          </p:nvPr>
        </p:nvSpPr>
        <p:spPr/>
        <p:txBody>
          <a:bodyPr/>
          <a:lstStyle/>
          <a:p>
            <a:fld id="{AA521437-0170-4E37-9B6A-26C43D59B50C}" type="slidenum">
              <a:rPr lang="it-IT" smtClean="0"/>
              <a:t>12</a:t>
            </a:fld>
            <a:endParaRPr lang="it-IT" dirty="0"/>
          </a:p>
        </p:txBody>
      </p:sp>
      <p:pic>
        <p:nvPicPr>
          <p:cNvPr id="6" name="Picture 5">
            <a:extLst>
              <a:ext uri="{FF2B5EF4-FFF2-40B4-BE49-F238E27FC236}">
                <a16:creationId xmlns:a16="http://schemas.microsoft.com/office/drawing/2014/main" id="{34423E0C-6A18-4C19-B741-073C0BC30D4D}"/>
              </a:ext>
            </a:extLst>
          </p:cNvPr>
          <p:cNvPicPr>
            <a:picLocks noChangeAspect="1"/>
          </p:cNvPicPr>
          <p:nvPr/>
        </p:nvPicPr>
        <p:blipFill>
          <a:blip r:embed="rId2"/>
          <a:stretch>
            <a:fillRect/>
          </a:stretch>
        </p:blipFill>
        <p:spPr>
          <a:xfrm>
            <a:off x="1529125" y="1898787"/>
            <a:ext cx="9133750" cy="1749482"/>
          </a:xfrm>
          <a:prstGeom prst="rect">
            <a:avLst/>
          </a:prstGeom>
        </p:spPr>
      </p:pic>
      <p:pic>
        <p:nvPicPr>
          <p:cNvPr id="8" name="Picture 7">
            <a:extLst>
              <a:ext uri="{FF2B5EF4-FFF2-40B4-BE49-F238E27FC236}">
                <a16:creationId xmlns:a16="http://schemas.microsoft.com/office/drawing/2014/main" id="{3B1D8832-9363-4ABA-BE02-22B78C46D109}"/>
              </a:ext>
            </a:extLst>
          </p:cNvPr>
          <p:cNvPicPr>
            <a:picLocks noChangeAspect="1"/>
          </p:cNvPicPr>
          <p:nvPr/>
        </p:nvPicPr>
        <p:blipFill>
          <a:blip r:embed="rId3"/>
          <a:stretch>
            <a:fillRect/>
          </a:stretch>
        </p:blipFill>
        <p:spPr>
          <a:xfrm>
            <a:off x="5073220" y="3761651"/>
            <a:ext cx="2045559" cy="2350361"/>
          </a:xfrm>
          <a:prstGeom prst="rect">
            <a:avLst/>
          </a:prstGeom>
        </p:spPr>
      </p:pic>
    </p:spTree>
    <p:extLst>
      <p:ext uri="{BB962C8B-B14F-4D97-AF65-F5344CB8AC3E}">
        <p14:creationId xmlns:p14="http://schemas.microsoft.com/office/powerpoint/2010/main" val="419274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A95E-B6C1-40C0-BAF8-43AC1D1BA43A}"/>
              </a:ext>
            </a:extLst>
          </p:cNvPr>
          <p:cNvSpPr>
            <a:spLocks noGrp="1"/>
          </p:cNvSpPr>
          <p:nvPr>
            <p:ph type="title"/>
          </p:nvPr>
        </p:nvSpPr>
        <p:spPr/>
        <p:txBody>
          <a:bodyPr/>
          <a:lstStyle/>
          <a:p>
            <a:r>
              <a:rPr lang="it-IT" dirty="0"/>
              <a:t>Naming an image</a:t>
            </a:r>
            <a:endParaRPr lang="en-US" dirty="0"/>
          </a:p>
        </p:txBody>
      </p:sp>
      <p:sp>
        <p:nvSpPr>
          <p:cNvPr id="3" name="Content Placeholder 2">
            <a:extLst>
              <a:ext uri="{FF2B5EF4-FFF2-40B4-BE49-F238E27FC236}">
                <a16:creationId xmlns:a16="http://schemas.microsoft.com/office/drawing/2014/main" id="{A537E678-DBAC-429D-8715-1CF58693F872}"/>
              </a:ext>
            </a:extLst>
          </p:cNvPr>
          <p:cNvSpPr>
            <a:spLocks noGrp="1"/>
          </p:cNvSpPr>
          <p:nvPr>
            <p:ph sz="half" idx="1"/>
          </p:nvPr>
        </p:nvSpPr>
        <p:spPr/>
        <p:txBody>
          <a:bodyPr/>
          <a:lstStyle/>
          <a:p>
            <a:pPr marL="0" indent="0">
              <a:buNone/>
            </a:pPr>
            <a:endParaRPr lang="it-IT" sz="4400" dirty="0"/>
          </a:p>
          <a:p>
            <a:pPr marL="0" indent="0">
              <a:buNone/>
            </a:pPr>
            <a:endParaRPr lang="it-IT" sz="4400" dirty="0"/>
          </a:p>
          <a:p>
            <a:pPr marL="0" indent="0">
              <a:buNone/>
            </a:pPr>
            <a:r>
              <a:rPr lang="it-IT" sz="4400" dirty="0"/>
              <a:t>&lt;</a:t>
            </a:r>
            <a:r>
              <a:rPr lang="it-IT" sz="4400" dirty="0" err="1"/>
              <a:t>docker</a:t>
            </a:r>
            <a:r>
              <a:rPr lang="it-IT" sz="4400" dirty="0"/>
              <a:t>-hub-id&gt;/&lt;repo-name&gt;:&lt;</a:t>
            </a:r>
            <a:r>
              <a:rPr lang="it-IT" sz="4400" dirty="0" err="1"/>
              <a:t>version</a:t>
            </a:r>
            <a:r>
              <a:rPr lang="it-IT" sz="4400" dirty="0"/>
              <a:t>&gt;</a:t>
            </a:r>
          </a:p>
          <a:p>
            <a:endParaRPr lang="en-US" dirty="0"/>
          </a:p>
          <a:p>
            <a:endParaRPr lang="en-US" dirty="0"/>
          </a:p>
        </p:txBody>
      </p:sp>
      <p:sp>
        <p:nvSpPr>
          <p:cNvPr id="4" name="Slide Number Placeholder 3">
            <a:extLst>
              <a:ext uri="{FF2B5EF4-FFF2-40B4-BE49-F238E27FC236}">
                <a16:creationId xmlns:a16="http://schemas.microsoft.com/office/drawing/2014/main" id="{F30FDF3B-2E15-4965-8F04-1172730F0354}"/>
              </a:ext>
            </a:extLst>
          </p:cNvPr>
          <p:cNvSpPr>
            <a:spLocks noGrp="1"/>
          </p:cNvSpPr>
          <p:nvPr>
            <p:ph type="sldNum" sz="quarter" idx="12"/>
          </p:nvPr>
        </p:nvSpPr>
        <p:spPr/>
        <p:txBody>
          <a:bodyPr/>
          <a:lstStyle/>
          <a:p>
            <a:fld id="{AA521437-0170-4E37-9B6A-26C43D59B50C}" type="slidenum">
              <a:rPr lang="it-IT" smtClean="0"/>
              <a:t>13</a:t>
            </a:fld>
            <a:endParaRPr lang="it-IT" dirty="0"/>
          </a:p>
        </p:txBody>
      </p:sp>
    </p:spTree>
    <p:extLst>
      <p:ext uri="{BB962C8B-B14F-4D97-AF65-F5344CB8AC3E}">
        <p14:creationId xmlns:p14="http://schemas.microsoft.com/office/powerpoint/2010/main" val="410394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E971-0B4A-4131-A9C3-C66F559978E3}"/>
              </a:ext>
            </a:extLst>
          </p:cNvPr>
          <p:cNvSpPr>
            <a:spLocks noGrp="1"/>
          </p:cNvSpPr>
          <p:nvPr>
            <p:ph type="title"/>
          </p:nvPr>
        </p:nvSpPr>
        <p:spPr/>
        <p:txBody>
          <a:bodyPr/>
          <a:lstStyle/>
          <a:p>
            <a:r>
              <a:rPr lang="it-IT" dirty="0"/>
              <a:t>Running an image</a:t>
            </a:r>
            <a:endParaRPr lang="en-US" dirty="0"/>
          </a:p>
        </p:txBody>
      </p:sp>
      <p:sp>
        <p:nvSpPr>
          <p:cNvPr id="3" name="Content Placeholder 2">
            <a:extLst>
              <a:ext uri="{FF2B5EF4-FFF2-40B4-BE49-F238E27FC236}">
                <a16:creationId xmlns:a16="http://schemas.microsoft.com/office/drawing/2014/main" id="{17AFCCE8-E2C8-4995-B03E-4FD878FFA0D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E630BAC1-760E-40E4-80FC-0DA2C9F633DD}"/>
              </a:ext>
            </a:extLst>
          </p:cNvPr>
          <p:cNvSpPr>
            <a:spLocks noGrp="1"/>
          </p:cNvSpPr>
          <p:nvPr>
            <p:ph type="sldNum" sz="quarter" idx="12"/>
          </p:nvPr>
        </p:nvSpPr>
        <p:spPr/>
        <p:txBody>
          <a:bodyPr/>
          <a:lstStyle/>
          <a:p>
            <a:fld id="{AA521437-0170-4E37-9B6A-26C43D59B50C}" type="slidenum">
              <a:rPr lang="it-IT" smtClean="0"/>
              <a:t>14</a:t>
            </a:fld>
            <a:endParaRPr lang="it-IT" dirty="0"/>
          </a:p>
        </p:txBody>
      </p:sp>
      <p:pic>
        <p:nvPicPr>
          <p:cNvPr id="6" name="Picture 5">
            <a:extLst>
              <a:ext uri="{FF2B5EF4-FFF2-40B4-BE49-F238E27FC236}">
                <a16:creationId xmlns:a16="http://schemas.microsoft.com/office/drawing/2014/main" id="{36472145-CCCA-416A-87AB-A77BEE91E50F}"/>
              </a:ext>
            </a:extLst>
          </p:cNvPr>
          <p:cNvPicPr>
            <a:picLocks noChangeAspect="1"/>
          </p:cNvPicPr>
          <p:nvPr/>
        </p:nvPicPr>
        <p:blipFill>
          <a:blip r:embed="rId2"/>
          <a:stretch>
            <a:fillRect/>
          </a:stretch>
        </p:blipFill>
        <p:spPr>
          <a:xfrm>
            <a:off x="3195671" y="1868246"/>
            <a:ext cx="5800658" cy="4127982"/>
          </a:xfrm>
          <a:prstGeom prst="rect">
            <a:avLst/>
          </a:prstGeom>
        </p:spPr>
      </p:pic>
    </p:spTree>
    <p:extLst>
      <p:ext uri="{BB962C8B-B14F-4D97-AF65-F5344CB8AC3E}">
        <p14:creationId xmlns:p14="http://schemas.microsoft.com/office/powerpoint/2010/main" val="3155182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41EA-FEA8-46AC-8829-D2CCD4B7C5B4}"/>
              </a:ext>
            </a:extLst>
          </p:cNvPr>
          <p:cNvSpPr>
            <a:spLocks noGrp="1"/>
          </p:cNvSpPr>
          <p:nvPr>
            <p:ph type="title"/>
          </p:nvPr>
        </p:nvSpPr>
        <p:spPr/>
        <p:txBody>
          <a:bodyPr/>
          <a:lstStyle/>
          <a:p>
            <a:r>
              <a:rPr lang="it-IT" dirty="0"/>
              <a:t>Workflow</a:t>
            </a:r>
            <a:endParaRPr lang="en-US" dirty="0"/>
          </a:p>
        </p:txBody>
      </p:sp>
      <p:sp>
        <p:nvSpPr>
          <p:cNvPr id="3" name="Content Placeholder 2">
            <a:extLst>
              <a:ext uri="{FF2B5EF4-FFF2-40B4-BE49-F238E27FC236}">
                <a16:creationId xmlns:a16="http://schemas.microsoft.com/office/drawing/2014/main" id="{8C7EAF6B-2EA8-423F-818C-A579CFC85E03}"/>
              </a:ext>
            </a:extLst>
          </p:cNvPr>
          <p:cNvSpPr>
            <a:spLocks noGrp="1"/>
          </p:cNvSpPr>
          <p:nvPr>
            <p:ph sz="half" idx="1"/>
          </p:nvPr>
        </p:nvSpPr>
        <p:spPr/>
        <p:txBody>
          <a:bodyPr/>
          <a:lstStyle/>
          <a:p>
            <a:endParaRPr lang="en-US" dirty="0"/>
          </a:p>
        </p:txBody>
      </p:sp>
      <p:sp>
        <p:nvSpPr>
          <p:cNvPr id="4" name="Slide Number Placeholder 3">
            <a:extLst>
              <a:ext uri="{FF2B5EF4-FFF2-40B4-BE49-F238E27FC236}">
                <a16:creationId xmlns:a16="http://schemas.microsoft.com/office/drawing/2014/main" id="{5249CDF4-8819-4BCC-B314-3D43664820AF}"/>
              </a:ext>
            </a:extLst>
          </p:cNvPr>
          <p:cNvSpPr>
            <a:spLocks noGrp="1"/>
          </p:cNvSpPr>
          <p:nvPr>
            <p:ph type="sldNum" sz="quarter" idx="12"/>
          </p:nvPr>
        </p:nvSpPr>
        <p:spPr/>
        <p:txBody>
          <a:bodyPr/>
          <a:lstStyle/>
          <a:p>
            <a:fld id="{AA521437-0170-4E37-9B6A-26C43D59B50C}" type="slidenum">
              <a:rPr lang="it-IT" smtClean="0"/>
              <a:t>15</a:t>
            </a:fld>
            <a:endParaRPr lang="it-IT" dirty="0"/>
          </a:p>
        </p:txBody>
      </p:sp>
      <p:pic>
        <p:nvPicPr>
          <p:cNvPr id="6" name="Picture 5">
            <a:extLst>
              <a:ext uri="{FF2B5EF4-FFF2-40B4-BE49-F238E27FC236}">
                <a16:creationId xmlns:a16="http://schemas.microsoft.com/office/drawing/2014/main" id="{E9BCE618-5856-4A30-8357-6AD42EFA15DF}"/>
              </a:ext>
            </a:extLst>
          </p:cNvPr>
          <p:cNvPicPr>
            <a:picLocks noChangeAspect="1"/>
          </p:cNvPicPr>
          <p:nvPr/>
        </p:nvPicPr>
        <p:blipFill>
          <a:blip r:embed="rId2"/>
          <a:stretch>
            <a:fillRect/>
          </a:stretch>
        </p:blipFill>
        <p:spPr>
          <a:xfrm>
            <a:off x="2454610" y="2146762"/>
            <a:ext cx="7282779" cy="3570950"/>
          </a:xfrm>
          <a:prstGeom prst="rect">
            <a:avLst/>
          </a:prstGeom>
        </p:spPr>
      </p:pic>
    </p:spTree>
    <p:extLst>
      <p:ext uri="{BB962C8B-B14F-4D97-AF65-F5344CB8AC3E}">
        <p14:creationId xmlns:p14="http://schemas.microsoft.com/office/powerpoint/2010/main" val="405196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A108-2421-4BE3-AB6F-9F404872896C}"/>
              </a:ext>
            </a:extLst>
          </p:cNvPr>
          <p:cNvSpPr>
            <a:spLocks noGrp="1"/>
          </p:cNvSpPr>
          <p:nvPr>
            <p:ph type="title"/>
          </p:nvPr>
        </p:nvSpPr>
        <p:spPr/>
        <p:txBody>
          <a:bodyPr/>
          <a:lstStyle/>
          <a:p>
            <a:r>
              <a:rPr lang="it-IT" dirty="0"/>
              <a:t>Workflow</a:t>
            </a:r>
            <a:endParaRPr lang="en-US" dirty="0"/>
          </a:p>
        </p:txBody>
      </p:sp>
      <p:sp>
        <p:nvSpPr>
          <p:cNvPr id="3" name="Content Placeholder 2">
            <a:extLst>
              <a:ext uri="{FF2B5EF4-FFF2-40B4-BE49-F238E27FC236}">
                <a16:creationId xmlns:a16="http://schemas.microsoft.com/office/drawing/2014/main" id="{F54039FC-489F-4CFE-9411-F4CFBFFF483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06E3381-2666-4DAC-843F-8A31E6A27A47}"/>
              </a:ext>
            </a:extLst>
          </p:cNvPr>
          <p:cNvSpPr>
            <a:spLocks noGrp="1"/>
          </p:cNvSpPr>
          <p:nvPr>
            <p:ph type="sldNum" sz="quarter" idx="12"/>
          </p:nvPr>
        </p:nvSpPr>
        <p:spPr/>
        <p:txBody>
          <a:bodyPr/>
          <a:lstStyle/>
          <a:p>
            <a:fld id="{AA521437-0170-4E37-9B6A-26C43D59B50C}" type="slidenum">
              <a:rPr lang="it-IT" smtClean="0"/>
              <a:t>16</a:t>
            </a:fld>
            <a:endParaRPr lang="it-IT" dirty="0"/>
          </a:p>
        </p:txBody>
      </p:sp>
      <p:pic>
        <p:nvPicPr>
          <p:cNvPr id="6" name="Picture 5">
            <a:extLst>
              <a:ext uri="{FF2B5EF4-FFF2-40B4-BE49-F238E27FC236}">
                <a16:creationId xmlns:a16="http://schemas.microsoft.com/office/drawing/2014/main" id="{EEDEB812-CFCD-4C12-ACC9-913115441606}"/>
              </a:ext>
            </a:extLst>
          </p:cNvPr>
          <p:cNvPicPr>
            <a:picLocks noChangeAspect="1"/>
          </p:cNvPicPr>
          <p:nvPr/>
        </p:nvPicPr>
        <p:blipFill>
          <a:blip r:embed="rId2"/>
          <a:stretch>
            <a:fillRect/>
          </a:stretch>
        </p:blipFill>
        <p:spPr>
          <a:xfrm>
            <a:off x="1795885" y="2531310"/>
            <a:ext cx="8600230" cy="2801854"/>
          </a:xfrm>
          <a:prstGeom prst="rect">
            <a:avLst/>
          </a:prstGeom>
        </p:spPr>
      </p:pic>
    </p:spTree>
    <p:extLst>
      <p:ext uri="{BB962C8B-B14F-4D97-AF65-F5344CB8AC3E}">
        <p14:creationId xmlns:p14="http://schemas.microsoft.com/office/powerpoint/2010/main" val="222360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C84B-FD93-4812-9212-F29ADF262DE8}"/>
              </a:ext>
            </a:extLst>
          </p:cNvPr>
          <p:cNvSpPr>
            <a:spLocks noGrp="1"/>
          </p:cNvSpPr>
          <p:nvPr>
            <p:ph type="title"/>
          </p:nvPr>
        </p:nvSpPr>
        <p:spPr/>
        <p:txBody>
          <a:bodyPr/>
          <a:lstStyle/>
          <a:p>
            <a:r>
              <a:rPr lang="it-IT" dirty="0"/>
              <a:t>Workflow</a:t>
            </a:r>
            <a:endParaRPr lang="en-US" dirty="0"/>
          </a:p>
        </p:txBody>
      </p:sp>
      <p:sp>
        <p:nvSpPr>
          <p:cNvPr id="3" name="Content Placeholder 2">
            <a:extLst>
              <a:ext uri="{FF2B5EF4-FFF2-40B4-BE49-F238E27FC236}">
                <a16:creationId xmlns:a16="http://schemas.microsoft.com/office/drawing/2014/main" id="{4D1B2071-2577-46D6-A35C-7BC58268279C}"/>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73A1C2B-6440-4BA8-BC5C-119682346BB3}"/>
              </a:ext>
            </a:extLst>
          </p:cNvPr>
          <p:cNvSpPr>
            <a:spLocks noGrp="1"/>
          </p:cNvSpPr>
          <p:nvPr>
            <p:ph type="sldNum" sz="quarter" idx="12"/>
          </p:nvPr>
        </p:nvSpPr>
        <p:spPr/>
        <p:txBody>
          <a:bodyPr/>
          <a:lstStyle/>
          <a:p>
            <a:fld id="{AA521437-0170-4E37-9B6A-26C43D59B50C}" type="slidenum">
              <a:rPr lang="it-IT" smtClean="0"/>
              <a:t>17</a:t>
            </a:fld>
            <a:endParaRPr lang="it-IT" dirty="0"/>
          </a:p>
        </p:txBody>
      </p:sp>
      <p:pic>
        <p:nvPicPr>
          <p:cNvPr id="6" name="Picture 5">
            <a:extLst>
              <a:ext uri="{FF2B5EF4-FFF2-40B4-BE49-F238E27FC236}">
                <a16:creationId xmlns:a16="http://schemas.microsoft.com/office/drawing/2014/main" id="{85A26038-4EBA-40CF-AD42-77999F90CF7A}"/>
              </a:ext>
            </a:extLst>
          </p:cNvPr>
          <p:cNvPicPr>
            <a:picLocks noChangeAspect="1"/>
          </p:cNvPicPr>
          <p:nvPr/>
        </p:nvPicPr>
        <p:blipFill>
          <a:blip r:embed="rId2"/>
          <a:stretch>
            <a:fillRect/>
          </a:stretch>
        </p:blipFill>
        <p:spPr>
          <a:xfrm>
            <a:off x="1882019" y="2347318"/>
            <a:ext cx="8427961" cy="3169838"/>
          </a:xfrm>
          <a:prstGeom prst="rect">
            <a:avLst/>
          </a:prstGeom>
        </p:spPr>
      </p:pic>
    </p:spTree>
    <p:extLst>
      <p:ext uri="{BB962C8B-B14F-4D97-AF65-F5344CB8AC3E}">
        <p14:creationId xmlns:p14="http://schemas.microsoft.com/office/powerpoint/2010/main" val="388978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CCD7-D211-4C82-AC3B-B7AC46F6A77F}"/>
              </a:ext>
            </a:extLst>
          </p:cNvPr>
          <p:cNvSpPr>
            <a:spLocks noGrp="1"/>
          </p:cNvSpPr>
          <p:nvPr>
            <p:ph type="title"/>
          </p:nvPr>
        </p:nvSpPr>
        <p:spPr/>
        <p:txBody>
          <a:bodyPr/>
          <a:lstStyle/>
          <a:p>
            <a:r>
              <a:rPr lang="en-US" dirty="0"/>
              <a:t>Multiple Stage Builds</a:t>
            </a:r>
          </a:p>
        </p:txBody>
      </p:sp>
      <p:sp>
        <p:nvSpPr>
          <p:cNvPr id="3" name="Content Placeholder 2">
            <a:extLst>
              <a:ext uri="{FF2B5EF4-FFF2-40B4-BE49-F238E27FC236}">
                <a16:creationId xmlns:a16="http://schemas.microsoft.com/office/drawing/2014/main" id="{E548C9E4-29E1-4278-AC9A-2B85FBE8BD06}"/>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dirty="0"/>
              <a:t>Keep the image size as small as possible</a:t>
            </a:r>
          </a:p>
          <a:p>
            <a:pPr marL="457200" indent="-457200">
              <a:buFont typeface="Arial" panose="020B0604020202020204" pitchFamily="34" charset="0"/>
              <a:buChar char="•"/>
            </a:pPr>
            <a:r>
              <a:rPr lang="en-US" dirty="0"/>
              <a:t>Layers are additional instructions added to the </a:t>
            </a:r>
            <a:r>
              <a:rPr lang="en-US" dirty="0" err="1"/>
              <a:t>Dockerfile</a:t>
            </a:r>
            <a:r>
              <a:rPr lang="en-US" dirty="0"/>
              <a:t> </a:t>
            </a:r>
          </a:p>
          <a:p>
            <a:pPr marL="457200" indent="-457200">
              <a:buFont typeface="Arial" panose="020B0604020202020204" pitchFamily="34" charset="0"/>
              <a:buChar char="•"/>
            </a:pPr>
            <a:r>
              <a:rPr lang="en-US" dirty="0"/>
              <a:t>Multi-stage builds helps optimize the files, improves their readability, and makes them easier to maintain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Each FROM instruction starts a new stage</a:t>
            </a:r>
          </a:p>
          <a:p>
            <a:pPr marL="457200" indent="-457200">
              <a:buFont typeface="Arial" panose="020B0604020202020204" pitchFamily="34" charset="0"/>
              <a:buChar char="•"/>
            </a:pPr>
            <a:r>
              <a:rPr lang="en-US" dirty="0"/>
              <a:t>The stages are numbered in order, starting with stage 0</a:t>
            </a:r>
          </a:p>
          <a:p>
            <a:pPr marL="457200" indent="-457200">
              <a:buFont typeface="Arial" panose="020B0604020202020204" pitchFamily="34" charset="0"/>
              <a:buChar char="•"/>
            </a:pPr>
            <a:r>
              <a:rPr lang="en-US" dirty="0"/>
              <a:t>Stages are named using an AS clause</a:t>
            </a:r>
          </a:p>
          <a:p>
            <a:pPr marL="457200" indent="-457200">
              <a:buFont typeface="Arial" panose="020B0604020202020204" pitchFamily="34" charset="0"/>
              <a:buChar char="•"/>
            </a:pPr>
            <a:r>
              <a:rPr lang="en-US" dirty="0"/>
              <a:t>Naming stages lets you build them separately</a:t>
            </a:r>
          </a:p>
          <a:p>
            <a:endParaRPr lang="en-US" dirty="0"/>
          </a:p>
        </p:txBody>
      </p:sp>
      <p:sp>
        <p:nvSpPr>
          <p:cNvPr id="4" name="Slide Number Placeholder 3">
            <a:extLst>
              <a:ext uri="{FF2B5EF4-FFF2-40B4-BE49-F238E27FC236}">
                <a16:creationId xmlns:a16="http://schemas.microsoft.com/office/drawing/2014/main" id="{9841B42B-F2DB-42F1-A35E-F668D6256801}"/>
              </a:ext>
            </a:extLst>
          </p:cNvPr>
          <p:cNvSpPr>
            <a:spLocks noGrp="1"/>
          </p:cNvSpPr>
          <p:nvPr>
            <p:ph type="sldNum" sz="quarter" idx="12"/>
          </p:nvPr>
        </p:nvSpPr>
        <p:spPr/>
        <p:txBody>
          <a:bodyPr/>
          <a:lstStyle/>
          <a:p>
            <a:fld id="{AA521437-0170-4E37-9B6A-26C43D59B50C}" type="slidenum">
              <a:rPr lang="it-IT" smtClean="0"/>
              <a:t>18</a:t>
            </a:fld>
            <a:endParaRPr lang="it-IT" dirty="0"/>
          </a:p>
        </p:txBody>
      </p:sp>
    </p:spTree>
    <p:extLst>
      <p:ext uri="{BB962C8B-B14F-4D97-AF65-F5344CB8AC3E}">
        <p14:creationId xmlns:p14="http://schemas.microsoft.com/office/powerpoint/2010/main" val="142364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CAB4-38C1-413D-A556-36D9C298BE7C}"/>
              </a:ext>
            </a:extLst>
          </p:cNvPr>
          <p:cNvSpPr>
            <a:spLocks noGrp="1"/>
          </p:cNvSpPr>
          <p:nvPr>
            <p:ph type="title"/>
          </p:nvPr>
        </p:nvSpPr>
        <p:spPr/>
        <p:txBody>
          <a:bodyPr/>
          <a:lstStyle/>
          <a:p>
            <a:r>
              <a:rPr lang="en-US" dirty="0"/>
              <a:t>Considerations for Multiple Stage Builds</a:t>
            </a:r>
          </a:p>
        </p:txBody>
      </p:sp>
      <p:sp>
        <p:nvSpPr>
          <p:cNvPr id="3" name="Content Placeholder 2">
            <a:extLst>
              <a:ext uri="{FF2B5EF4-FFF2-40B4-BE49-F238E27FC236}">
                <a16:creationId xmlns:a16="http://schemas.microsoft.com/office/drawing/2014/main" id="{68D205F8-73AD-491E-B270-EF5BEFDE4C2E}"/>
              </a:ext>
            </a:extLst>
          </p:cNvPr>
          <p:cNvSpPr>
            <a:spLocks noGrp="1"/>
          </p:cNvSpPr>
          <p:nvPr>
            <p:ph sz="half" idx="1"/>
          </p:nvPr>
        </p:nvSpPr>
        <p:spPr/>
        <p:txBody>
          <a:bodyPr/>
          <a:lstStyle/>
          <a:p>
            <a:pPr marL="344488" indent="-344488">
              <a:buFont typeface="Arial" panose="020B0604020202020204" pitchFamily="34" charset="0"/>
              <a:buChar char="•"/>
            </a:pPr>
            <a:r>
              <a:rPr lang="en-US" dirty="0"/>
              <a:t>Adopt Container Modularity</a:t>
            </a:r>
          </a:p>
          <a:p>
            <a:pPr marL="344488" indent="-344488">
              <a:buFont typeface="Arial" panose="020B0604020202020204" pitchFamily="34" charset="0"/>
              <a:buChar char="•"/>
            </a:pPr>
            <a:r>
              <a:rPr lang="en-US" dirty="0"/>
              <a:t>Avoid Unnecessary Packages</a:t>
            </a:r>
          </a:p>
          <a:p>
            <a:pPr marL="344488" indent="-344488">
              <a:buFont typeface="Arial" panose="020B0604020202020204" pitchFamily="34" charset="0"/>
              <a:buChar char="•"/>
            </a:pPr>
            <a:r>
              <a:rPr lang="en-US" dirty="0"/>
              <a:t>Choose an Appropriate Base</a:t>
            </a:r>
          </a:p>
          <a:p>
            <a:pPr marL="344488" indent="-344488">
              <a:buFont typeface="Arial" panose="020B0604020202020204" pitchFamily="34" charset="0"/>
              <a:buChar char="•"/>
            </a:pPr>
            <a:r>
              <a:rPr lang="en-US" dirty="0"/>
              <a:t>Avoid Including Application Data</a:t>
            </a:r>
          </a:p>
          <a:p>
            <a:endParaRPr lang="en-US" dirty="0"/>
          </a:p>
        </p:txBody>
      </p:sp>
      <p:sp>
        <p:nvSpPr>
          <p:cNvPr id="4" name="Slide Number Placeholder 3">
            <a:extLst>
              <a:ext uri="{FF2B5EF4-FFF2-40B4-BE49-F238E27FC236}">
                <a16:creationId xmlns:a16="http://schemas.microsoft.com/office/drawing/2014/main" id="{E39CF13C-5E98-43A2-AA46-C891887A544C}"/>
              </a:ext>
            </a:extLst>
          </p:cNvPr>
          <p:cNvSpPr>
            <a:spLocks noGrp="1"/>
          </p:cNvSpPr>
          <p:nvPr>
            <p:ph type="sldNum" sz="quarter" idx="12"/>
          </p:nvPr>
        </p:nvSpPr>
        <p:spPr/>
        <p:txBody>
          <a:bodyPr/>
          <a:lstStyle/>
          <a:p>
            <a:fld id="{AA521437-0170-4E37-9B6A-26C43D59B50C}" type="slidenum">
              <a:rPr lang="it-IT" smtClean="0"/>
              <a:t>19</a:t>
            </a:fld>
            <a:endParaRPr lang="it-IT" dirty="0"/>
          </a:p>
        </p:txBody>
      </p:sp>
    </p:spTree>
    <p:extLst>
      <p:ext uri="{BB962C8B-B14F-4D97-AF65-F5344CB8AC3E}">
        <p14:creationId xmlns:p14="http://schemas.microsoft.com/office/powerpoint/2010/main" val="125431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D2E4-86CC-42BE-B0C6-254C387F5DFE}"/>
              </a:ext>
            </a:extLst>
          </p:cNvPr>
          <p:cNvSpPr>
            <a:spLocks noGrp="1"/>
          </p:cNvSpPr>
          <p:nvPr>
            <p:ph type="title"/>
          </p:nvPr>
        </p:nvSpPr>
        <p:spPr/>
        <p:txBody>
          <a:bodyPr/>
          <a:lstStyle/>
          <a:p>
            <a:r>
              <a:rPr lang="it-IT" dirty="0"/>
              <a:t>Chi sono</a:t>
            </a:r>
            <a:endParaRPr lang="en-US" dirty="0"/>
          </a:p>
        </p:txBody>
      </p:sp>
      <p:sp>
        <p:nvSpPr>
          <p:cNvPr id="3" name="Content Placeholder 2">
            <a:extLst>
              <a:ext uri="{FF2B5EF4-FFF2-40B4-BE49-F238E27FC236}">
                <a16:creationId xmlns:a16="http://schemas.microsoft.com/office/drawing/2014/main" id="{F1EA5A33-1522-4E9B-862F-9A9E653DBEB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D179456-04DE-44B6-BDE4-F938F743DB8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74958F4-B7BA-4239-ABCF-ACD03E4B0646}"/>
              </a:ext>
            </a:extLst>
          </p:cNvPr>
          <p:cNvSpPr>
            <a:spLocks noGrp="1"/>
          </p:cNvSpPr>
          <p:nvPr>
            <p:ph type="sldNum" sz="quarter" idx="12"/>
          </p:nvPr>
        </p:nvSpPr>
        <p:spPr/>
        <p:txBody>
          <a:bodyPr/>
          <a:lstStyle/>
          <a:p>
            <a:fld id="{AA521437-0170-4E37-9B6A-26C43D59B50C}" type="slidenum">
              <a:rPr lang="it-IT" smtClean="0"/>
              <a:t>2</a:t>
            </a:fld>
            <a:endParaRPr lang="it-IT" dirty="0"/>
          </a:p>
        </p:txBody>
      </p:sp>
      <p:pic>
        <p:nvPicPr>
          <p:cNvPr id="6" name="Picture 16" descr="sii-canada-logo-it-microsoft-mvp-most-valuable-professional ...">
            <a:extLst>
              <a:ext uri="{FF2B5EF4-FFF2-40B4-BE49-F238E27FC236}">
                <a16:creationId xmlns:a16="http://schemas.microsoft.com/office/drawing/2014/main" id="{9FF2B9D5-0AC5-4F20-8EC6-15725F320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330" y="3656778"/>
            <a:ext cx="1021731" cy="6811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826411-7947-464E-A4BB-3891BB1D944F}"/>
              </a:ext>
            </a:extLst>
          </p:cNvPr>
          <p:cNvSpPr txBox="1"/>
          <p:nvPr/>
        </p:nvSpPr>
        <p:spPr>
          <a:xfrm>
            <a:off x="3308256" y="1815411"/>
            <a:ext cx="3467616" cy="646331"/>
          </a:xfrm>
          <a:prstGeom prst="rect">
            <a:avLst/>
          </a:prstGeom>
          <a:noFill/>
        </p:spPr>
        <p:txBody>
          <a:bodyPr wrap="none" rtlCol="0">
            <a:spAutoFit/>
          </a:bodyPr>
          <a:lstStyle/>
          <a:p>
            <a:r>
              <a:rPr lang="en-GB" sz="3600" dirty="0"/>
              <a:t>Antonio </a:t>
            </a:r>
            <a:r>
              <a:rPr lang="en-GB" sz="3600" dirty="0" err="1"/>
              <a:t>Liccardi</a:t>
            </a:r>
            <a:endParaRPr lang="en-GB" sz="3600" dirty="0"/>
          </a:p>
        </p:txBody>
      </p:sp>
      <p:sp>
        <p:nvSpPr>
          <p:cNvPr id="8" name="TextBox 7">
            <a:extLst>
              <a:ext uri="{FF2B5EF4-FFF2-40B4-BE49-F238E27FC236}">
                <a16:creationId xmlns:a16="http://schemas.microsoft.com/office/drawing/2014/main" id="{D367C663-0DA1-40EF-83A3-36964BF8C137}"/>
              </a:ext>
            </a:extLst>
          </p:cNvPr>
          <p:cNvSpPr txBox="1"/>
          <p:nvPr/>
        </p:nvSpPr>
        <p:spPr>
          <a:xfrm>
            <a:off x="3321266" y="2473393"/>
            <a:ext cx="4536563" cy="1200329"/>
          </a:xfrm>
          <a:prstGeom prst="rect">
            <a:avLst/>
          </a:prstGeom>
          <a:noFill/>
        </p:spPr>
        <p:txBody>
          <a:bodyPr wrap="none" rtlCol="0">
            <a:spAutoFit/>
          </a:bodyPr>
          <a:lstStyle/>
          <a:p>
            <a:r>
              <a:rPr lang="en-GB" dirty="0"/>
              <a:t>Chief Technology Officer @ Blexin</a:t>
            </a:r>
          </a:p>
          <a:p>
            <a:r>
              <a:rPr lang="en-GB" dirty="0"/>
              <a:t>Microsoft MVP for Developer Technologies</a:t>
            </a:r>
          </a:p>
          <a:p>
            <a:r>
              <a:rPr lang="en-GB" dirty="0"/>
              <a:t>Founder </a:t>
            </a:r>
            <a:r>
              <a:rPr lang="en-GB" dirty="0" err="1"/>
              <a:t>DotNetCampania</a:t>
            </a:r>
            <a:endParaRPr lang="en-GB" dirty="0"/>
          </a:p>
          <a:p>
            <a:r>
              <a:rPr lang="en-GB" dirty="0"/>
              <a:t>Trainer / Speaker / Blogger</a:t>
            </a:r>
          </a:p>
        </p:txBody>
      </p:sp>
      <p:grpSp>
        <p:nvGrpSpPr>
          <p:cNvPr id="9" name="Group 8">
            <a:extLst>
              <a:ext uri="{FF2B5EF4-FFF2-40B4-BE49-F238E27FC236}">
                <a16:creationId xmlns:a16="http://schemas.microsoft.com/office/drawing/2014/main" id="{70C2B6D6-B0A0-4020-83C0-A781CF1F2B4C}"/>
              </a:ext>
            </a:extLst>
          </p:cNvPr>
          <p:cNvGrpSpPr/>
          <p:nvPr/>
        </p:nvGrpSpPr>
        <p:grpSpPr>
          <a:xfrm>
            <a:off x="7746940" y="5005298"/>
            <a:ext cx="1507133" cy="389816"/>
            <a:chOff x="6535250" y="6054048"/>
            <a:chExt cx="1507133" cy="389816"/>
          </a:xfrm>
        </p:grpSpPr>
        <p:sp>
          <p:nvSpPr>
            <p:cNvPr id="10" name="TextBox 9">
              <a:extLst>
                <a:ext uri="{FF2B5EF4-FFF2-40B4-BE49-F238E27FC236}">
                  <a16:creationId xmlns:a16="http://schemas.microsoft.com/office/drawing/2014/main" id="{9EED43A6-62AF-40B5-A500-BF46EB5CBE24}"/>
                </a:ext>
              </a:extLst>
            </p:cNvPr>
            <p:cNvSpPr txBox="1"/>
            <p:nvPr/>
          </p:nvSpPr>
          <p:spPr>
            <a:xfrm>
              <a:off x="6867061" y="6054048"/>
              <a:ext cx="1175322" cy="369332"/>
            </a:xfrm>
            <a:prstGeom prst="rect">
              <a:avLst/>
            </a:prstGeom>
            <a:noFill/>
          </p:spPr>
          <p:txBody>
            <a:bodyPr wrap="none" rtlCol="0">
              <a:spAutoFit/>
            </a:bodyPr>
            <a:lstStyle/>
            <a:p>
              <a:r>
                <a:rPr lang="en-GB" dirty="0"/>
                <a:t>@</a:t>
              </a:r>
              <a:r>
                <a:rPr lang="en-GB" dirty="0" err="1"/>
                <a:t>turibbio</a:t>
              </a:r>
              <a:endParaRPr lang="en-GB" dirty="0"/>
            </a:p>
          </p:txBody>
        </p:sp>
        <p:pic>
          <p:nvPicPr>
            <p:cNvPr id="11" name="Picture 22" descr="Twitter - Wikipedia">
              <a:extLst>
                <a:ext uri="{FF2B5EF4-FFF2-40B4-BE49-F238E27FC236}">
                  <a16:creationId xmlns:a16="http://schemas.microsoft.com/office/drawing/2014/main" id="{8E935C1F-5723-46AC-87FE-1B9882313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250" y="6065394"/>
              <a:ext cx="378470" cy="378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3D2A91F-887F-4001-85CF-7FFDF17D5C1D}"/>
              </a:ext>
            </a:extLst>
          </p:cNvPr>
          <p:cNvGrpSpPr/>
          <p:nvPr/>
        </p:nvGrpSpPr>
        <p:grpSpPr>
          <a:xfrm>
            <a:off x="3445264" y="4448002"/>
            <a:ext cx="3243170" cy="369332"/>
            <a:chOff x="5539290" y="4410815"/>
            <a:chExt cx="3243170" cy="369332"/>
          </a:xfrm>
        </p:grpSpPr>
        <p:sp>
          <p:nvSpPr>
            <p:cNvPr id="13" name="Rectangle 12">
              <a:extLst>
                <a:ext uri="{FF2B5EF4-FFF2-40B4-BE49-F238E27FC236}">
                  <a16:creationId xmlns:a16="http://schemas.microsoft.com/office/drawing/2014/main" id="{9A35CF05-838D-47E9-9F4E-B6AE14D746A0}"/>
                </a:ext>
              </a:extLst>
            </p:cNvPr>
            <p:cNvSpPr/>
            <p:nvPr/>
          </p:nvSpPr>
          <p:spPr>
            <a:xfrm>
              <a:off x="5879101" y="4410815"/>
              <a:ext cx="2903359" cy="369332"/>
            </a:xfrm>
            <a:prstGeom prst="rect">
              <a:avLst/>
            </a:prstGeom>
          </p:spPr>
          <p:txBody>
            <a:bodyPr wrap="none">
              <a:spAutoFit/>
            </a:bodyPr>
            <a:lstStyle/>
            <a:p>
              <a:r>
                <a:rPr lang="en-GB" dirty="0">
                  <a:hlinkClick r:id="rId4"/>
                </a:rPr>
                <a:t>antonio-liccardi-57389a22</a:t>
              </a:r>
              <a:endParaRPr lang="en-GB" dirty="0"/>
            </a:p>
          </p:txBody>
        </p:sp>
        <p:pic>
          <p:nvPicPr>
            <p:cNvPr id="14" name="Picture 26" descr="LinkedIn - App su Google Play">
              <a:extLst>
                <a:ext uri="{FF2B5EF4-FFF2-40B4-BE49-F238E27FC236}">
                  <a16:creationId xmlns:a16="http://schemas.microsoft.com/office/drawing/2014/main" id="{93964B54-A5AB-458D-BC38-9EC2B2D85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290" y="4442822"/>
              <a:ext cx="293230" cy="2932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16D54637-FFDD-4E36-BDCE-0CD565DD0A5D}"/>
              </a:ext>
            </a:extLst>
          </p:cNvPr>
          <p:cNvGrpSpPr/>
          <p:nvPr/>
        </p:nvGrpSpPr>
        <p:grpSpPr>
          <a:xfrm>
            <a:off x="3428330" y="5015540"/>
            <a:ext cx="2724874" cy="369332"/>
            <a:chOff x="3512263" y="4540057"/>
            <a:chExt cx="2724874" cy="369332"/>
          </a:xfrm>
        </p:grpSpPr>
        <p:sp>
          <p:nvSpPr>
            <p:cNvPr id="16" name="Rectangle 15">
              <a:extLst>
                <a:ext uri="{FF2B5EF4-FFF2-40B4-BE49-F238E27FC236}">
                  <a16:creationId xmlns:a16="http://schemas.microsoft.com/office/drawing/2014/main" id="{D9B4B87C-7310-4E80-877D-6ECC35502F58}"/>
                </a:ext>
              </a:extLst>
            </p:cNvPr>
            <p:cNvSpPr/>
            <p:nvPr/>
          </p:nvSpPr>
          <p:spPr>
            <a:xfrm>
              <a:off x="3858210" y="4540057"/>
              <a:ext cx="2378927" cy="369332"/>
            </a:xfrm>
            <a:prstGeom prst="rect">
              <a:avLst/>
            </a:prstGeom>
          </p:spPr>
          <p:txBody>
            <a:bodyPr wrap="square">
              <a:spAutoFit/>
            </a:bodyPr>
            <a:lstStyle/>
            <a:p>
              <a:r>
                <a:rPr lang="en-GB" dirty="0">
                  <a:hlinkClick r:id="rId6">
                    <a:extLst>
                      <a:ext uri="{A12FA001-AC4F-418D-AE19-62706E023703}">
                        <ahyp:hlinkClr xmlns:ahyp="http://schemas.microsoft.com/office/drawing/2018/hyperlinkcolor" val="tx"/>
                      </a:ext>
                    </a:extLst>
                  </a:hlinkClick>
                </a:rPr>
                <a:t>turibbio</a:t>
              </a:r>
              <a:endParaRPr lang="en-GB" dirty="0"/>
            </a:p>
          </p:txBody>
        </p:sp>
        <p:pic>
          <p:nvPicPr>
            <p:cNvPr id="17" name="Picture 28" descr="youtube icon - PostPickr">
              <a:extLst>
                <a:ext uri="{FF2B5EF4-FFF2-40B4-BE49-F238E27FC236}">
                  <a16:creationId xmlns:a16="http://schemas.microsoft.com/office/drawing/2014/main" id="{B35A84D2-79C8-460A-8C29-BE74497C98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2263" y="4566869"/>
              <a:ext cx="322750" cy="32275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9AA3A273-153D-4C04-BF37-9604275EF01C}"/>
              </a:ext>
            </a:extLst>
          </p:cNvPr>
          <p:cNvPicPr>
            <a:picLocks noChangeAspect="1"/>
          </p:cNvPicPr>
          <p:nvPr/>
        </p:nvPicPr>
        <p:blipFill rotWithShape="1">
          <a:blip r:embed="rId8"/>
          <a:srcRect l="11120" r="16605"/>
          <a:stretch/>
        </p:blipFill>
        <p:spPr>
          <a:xfrm>
            <a:off x="671472" y="1863561"/>
            <a:ext cx="2264577" cy="2086799"/>
          </a:xfrm>
          <a:prstGeom prst="rect">
            <a:avLst/>
          </a:prstGeom>
        </p:spPr>
      </p:pic>
      <p:grpSp>
        <p:nvGrpSpPr>
          <p:cNvPr id="19" name="Group 18">
            <a:extLst>
              <a:ext uri="{FF2B5EF4-FFF2-40B4-BE49-F238E27FC236}">
                <a16:creationId xmlns:a16="http://schemas.microsoft.com/office/drawing/2014/main" id="{3F891276-2DBB-4C8D-B26E-A3DAE077C18F}"/>
              </a:ext>
            </a:extLst>
          </p:cNvPr>
          <p:cNvGrpSpPr/>
          <p:nvPr/>
        </p:nvGrpSpPr>
        <p:grpSpPr>
          <a:xfrm>
            <a:off x="7117431" y="4480009"/>
            <a:ext cx="2739257" cy="369332"/>
            <a:chOff x="6368747" y="5181802"/>
            <a:chExt cx="2739257" cy="369332"/>
          </a:xfrm>
        </p:grpSpPr>
        <p:pic>
          <p:nvPicPr>
            <p:cNvPr id="20" name="Picture 34">
              <a:extLst>
                <a:ext uri="{FF2B5EF4-FFF2-40B4-BE49-F238E27FC236}">
                  <a16:creationId xmlns:a16="http://schemas.microsoft.com/office/drawing/2014/main" id="{9C6A89FE-1F8E-4FA3-BF55-5066DC31A2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8747" y="5214103"/>
              <a:ext cx="304731" cy="30473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5211A6-6F85-4D99-853F-8C6AF474A1DC}"/>
                </a:ext>
              </a:extLst>
            </p:cNvPr>
            <p:cNvSpPr/>
            <p:nvPr/>
          </p:nvSpPr>
          <p:spPr>
            <a:xfrm>
              <a:off x="6743254" y="5181802"/>
              <a:ext cx="2364750" cy="369332"/>
            </a:xfrm>
            <a:prstGeom prst="rect">
              <a:avLst/>
            </a:prstGeom>
          </p:spPr>
          <p:txBody>
            <a:bodyPr wrap="none">
              <a:spAutoFit/>
            </a:bodyPr>
            <a:lstStyle/>
            <a:p>
              <a:r>
                <a:rPr lang="en-GB" dirty="0">
                  <a:hlinkClick r:id="rId10">
                    <a:extLst>
                      <a:ext uri="{A12FA001-AC4F-418D-AE19-62706E023703}">
                        <ahyp:hlinkClr xmlns:ahyp="http://schemas.microsoft.com/office/drawing/2018/hyperlinkcolor" val="tx"/>
                      </a:ext>
                    </a:extLst>
                  </a:hlinkClick>
                </a:rPr>
                <a:t>blexin.com/it-IT/posts</a:t>
              </a:r>
              <a:endParaRPr lang="en-GB" dirty="0"/>
            </a:p>
          </p:txBody>
        </p:sp>
      </p:grpSp>
      <p:grpSp>
        <p:nvGrpSpPr>
          <p:cNvPr id="22" name="Group 21">
            <a:extLst>
              <a:ext uri="{FF2B5EF4-FFF2-40B4-BE49-F238E27FC236}">
                <a16:creationId xmlns:a16="http://schemas.microsoft.com/office/drawing/2014/main" id="{90396E94-FD55-42AB-9755-7597AFB89B81}"/>
              </a:ext>
            </a:extLst>
          </p:cNvPr>
          <p:cNvGrpSpPr/>
          <p:nvPr/>
        </p:nvGrpSpPr>
        <p:grpSpPr>
          <a:xfrm>
            <a:off x="5495469" y="5015540"/>
            <a:ext cx="1289019" cy="369332"/>
            <a:chOff x="3576821" y="5849299"/>
            <a:chExt cx="1289019" cy="369332"/>
          </a:xfrm>
        </p:grpSpPr>
        <p:sp>
          <p:nvSpPr>
            <p:cNvPr id="23" name="TextBox 22">
              <a:extLst>
                <a:ext uri="{FF2B5EF4-FFF2-40B4-BE49-F238E27FC236}">
                  <a16:creationId xmlns:a16="http://schemas.microsoft.com/office/drawing/2014/main" id="{110A80FF-03A8-407E-B7F9-D40A1A961098}"/>
                </a:ext>
              </a:extLst>
            </p:cNvPr>
            <p:cNvSpPr txBox="1"/>
            <p:nvPr/>
          </p:nvSpPr>
          <p:spPr>
            <a:xfrm>
              <a:off x="3924557" y="5849299"/>
              <a:ext cx="941283" cy="369332"/>
            </a:xfrm>
            <a:prstGeom prst="rect">
              <a:avLst/>
            </a:prstGeom>
            <a:noFill/>
          </p:spPr>
          <p:txBody>
            <a:bodyPr wrap="none" rtlCol="0">
              <a:spAutoFit/>
            </a:bodyPr>
            <a:lstStyle/>
            <a:p>
              <a:r>
                <a:rPr lang="en-GB" dirty="0" err="1"/>
                <a:t>turibbio</a:t>
              </a:r>
              <a:endParaRPr lang="en-GB" dirty="0"/>
            </a:p>
          </p:txBody>
        </p:sp>
        <p:pic>
          <p:nvPicPr>
            <p:cNvPr id="24" name="Picture 23">
              <a:extLst>
                <a:ext uri="{FF2B5EF4-FFF2-40B4-BE49-F238E27FC236}">
                  <a16:creationId xmlns:a16="http://schemas.microsoft.com/office/drawing/2014/main" id="{74CC097C-700B-4BE0-AB3B-BF08D4EE7EBC}"/>
                </a:ext>
              </a:extLst>
            </p:cNvPr>
            <p:cNvPicPr>
              <a:picLocks noChangeAspect="1"/>
            </p:cNvPicPr>
            <p:nvPr/>
          </p:nvPicPr>
          <p:blipFill>
            <a:blip r:embed="rId11"/>
            <a:stretch>
              <a:fillRect/>
            </a:stretch>
          </p:blipFill>
          <p:spPr>
            <a:xfrm>
              <a:off x="3576821" y="5913900"/>
              <a:ext cx="304731" cy="304731"/>
            </a:xfrm>
            <a:prstGeom prst="rect">
              <a:avLst/>
            </a:prstGeom>
          </p:spPr>
        </p:pic>
      </p:grpSp>
    </p:spTree>
    <p:extLst>
      <p:ext uri="{BB962C8B-B14F-4D97-AF65-F5344CB8AC3E}">
        <p14:creationId xmlns:p14="http://schemas.microsoft.com/office/powerpoint/2010/main" val="2268807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291B9-3A0F-4710-B4CC-666A12E92294}"/>
              </a:ext>
            </a:extLst>
          </p:cNvPr>
          <p:cNvSpPr>
            <a:spLocks noGrp="1"/>
          </p:cNvSpPr>
          <p:nvPr>
            <p:ph type="title"/>
          </p:nvPr>
        </p:nvSpPr>
        <p:spPr/>
        <p:txBody>
          <a:bodyPr/>
          <a:lstStyle/>
          <a:p>
            <a:r>
              <a:rPr lang="it-IT" dirty="0"/>
              <a:t>Docker Networking</a:t>
            </a:r>
            <a:endParaRPr lang="en-US" dirty="0"/>
          </a:p>
        </p:txBody>
      </p:sp>
      <p:sp>
        <p:nvSpPr>
          <p:cNvPr id="6" name="Text Placeholder 5">
            <a:extLst>
              <a:ext uri="{FF2B5EF4-FFF2-40B4-BE49-F238E27FC236}">
                <a16:creationId xmlns:a16="http://schemas.microsoft.com/office/drawing/2014/main" id="{A012222D-3D32-411B-B92F-FA0D23BF0A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58ADE6-D72C-438D-99AA-785EEEEFC920}"/>
              </a:ext>
            </a:extLst>
          </p:cNvPr>
          <p:cNvSpPr>
            <a:spLocks noGrp="1"/>
          </p:cNvSpPr>
          <p:nvPr>
            <p:ph type="sldNum" sz="quarter" idx="12"/>
          </p:nvPr>
        </p:nvSpPr>
        <p:spPr/>
        <p:txBody>
          <a:bodyPr/>
          <a:lstStyle/>
          <a:p>
            <a:fld id="{AA521437-0170-4E37-9B6A-26C43D59B50C}" type="slidenum">
              <a:rPr lang="it-IT" smtClean="0"/>
              <a:t>20</a:t>
            </a:fld>
            <a:endParaRPr lang="it-IT" dirty="0"/>
          </a:p>
        </p:txBody>
      </p:sp>
    </p:spTree>
    <p:extLst>
      <p:ext uri="{BB962C8B-B14F-4D97-AF65-F5344CB8AC3E}">
        <p14:creationId xmlns:p14="http://schemas.microsoft.com/office/powerpoint/2010/main" val="353413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595E-71C1-409E-B550-B6A13E07DDEA}"/>
              </a:ext>
            </a:extLst>
          </p:cNvPr>
          <p:cNvSpPr>
            <a:spLocks noGrp="1"/>
          </p:cNvSpPr>
          <p:nvPr>
            <p:ph type="title"/>
          </p:nvPr>
        </p:nvSpPr>
        <p:spPr/>
        <p:txBody>
          <a:bodyPr/>
          <a:lstStyle/>
          <a:p>
            <a:r>
              <a:rPr lang="it-IT" dirty="0"/>
              <a:t>Docker Networking</a:t>
            </a:r>
            <a:endParaRPr lang="en-US" dirty="0"/>
          </a:p>
        </p:txBody>
      </p:sp>
      <p:sp>
        <p:nvSpPr>
          <p:cNvPr id="3" name="Content Placeholder 2">
            <a:extLst>
              <a:ext uri="{FF2B5EF4-FFF2-40B4-BE49-F238E27FC236}">
                <a16:creationId xmlns:a16="http://schemas.microsoft.com/office/drawing/2014/main" id="{019F7CF6-EB57-439D-A455-8D89F1A1401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EB9A47DD-460E-43D7-B964-0E202BAE0C10}"/>
              </a:ext>
            </a:extLst>
          </p:cNvPr>
          <p:cNvSpPr>
            <a:spLocks noGrp="1"/>
          </p:cNvSpPr>
          <p:nvPr>
            <p:ph type="sldNum" sz="quarter" idx="12"/>
          </p:nvPr>
        </p:nvSpPr>
        <p:spPr/>
        <p:txBody>
          <a:bodyPr/>
          <a:lstStyle/>
          <a:p>
            <a:fld id="{AA521437-0170-4E37-9B6A-26C43D59B50C}" type="slidenum">
              <a:rPr lang="it-IT" smtClean="0"/>
              <a:t>21</a:t>
            </a:fld>
            <a:endParaRPr lang="it-IT" dirty="0"/>
          </a:p>
        </p:txBody>
      </p:sp>
      <p:pic>
        <p:nvPicPr>
          <p:cNvPr id="6" name="Picture 5">
            <a:extLst>
              <a:ext uri="{FF2B5EF4-FFF2-40B4-BE49-F238E27FC236}">
                <a16:creationId xmlns:a16="http://schemas.microsoft.com/office/drawing/2014/main" id="{CCC8FF10-0784-46FD-BE70-E0BFFBA0100B}"/>
              </a:ext>
            </a:extLst>
          </p:cNvPr>
          <p:cNvPicPr>
            <a:picLocks noChangeAspect="1"/>
          </p:cNvPicPr>
          <p:nvPr/>
        </p:nvPicPr>
        <p:blipFill>
          <a:blip r:embed="rId2"/>
          <a:stretch>
            <a:fillRect/>
          </a:stretch>
        </p:blipFill>
        <p:spPr>
          <a:xfrm>
            <a:off x="3223315" y="2128236"/>
            <a:ext cx="5745370" cy="3608001"/>
          </a:xfrm>
          <a:prstGeom prst="rect">
            <a:avLst/>
          </a:prstGeom>
        </p:spPr>
      </p:pic>
    </p:spTree>
    <p:extLst>
      <p:ext uri="{BB962C8B-B14F-4D97-AF65-F5344CB8AC3E}">
        <p14:creationId xmlns:p14="http://schemas.microsoft.com/office/powerpoint/2010/main" val="223396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E637-D9BD-4A5C-AEC3-2BD658B76636}"/>
              </a:ext>
            </a:extLst>
          </p:cNvPr>
          <p:cNvSpPr>
            <a:spLocks noGrp="1"/>
          </p:cNvSpPr>
          <p:nvPr>
            <p:ph type="title"/>
          </p:nvPr>
        </p:nvSpPr>
        <p:spPr/>
        <p:txBody>
          <a:bodyPr/>
          <a:lstStyle/>
          <a:p>
            <a:r>
              <a:rPr lang="it-IT" dirty="0"/>
              <a:t>Container Networks</a:t>
            </a:r>
            <a:endParaRPr lang="en-US" dirty="0"/>
          </a:p>
        </p:txBody>
      </p:sp>
      <p:sp>
        <p:nvSpPr>
          <p:cNvPr id="3" name="Content Placeholder 2">
            <a:extLst>
              <a:ext uri="{FF2B5EF4-FFF2-40B4-BE49-F238E27FC236}">
                <a16:creationId xmlns:a16="http://schemas.microsoft.com/office/drawing/2014/main" id="{CCC02398-9F82-4974-99C2-C4D548A7E0BA}"/>
              </a:ext>
            </a:extLst>
          </p:cNvPr>
          <p:cNvSpPr>
            <a:spLocks noGrp="1"/>
          </p:cNvSpPr>
          <p:nvPr>
            <p:ph sz="half" idx="1"/>
          </p:nvPr>
        </p:nvSpPr>
        <p:spPr/>
        <p:txBody>
          <a:bodyPr/>
          <a:lstStyle/>
          <a:p>
            <a:r>
              <a:rPr lang="it-IT" dirty="0" err="1"/>
              <a:t>Built</a:t>
            </a:r>
            <a:r>
              <a:rPr lang="it-IT" dirty="0"/>
              <a:t> from standard networking </a:t>
            </a:r>
            <a:r>
              <a:rPr lang="it-IT" dirty="0" err="1"/>
              <a:t>components</a:t>
            </a:r>
            <a:endParaRPr lang="en-US" dirty="0"/>
          </a:p>
        </p:txBody>
      </p:sp>
      <p:sp>
        <p:nvSpPr>
          <p:cNvPr id="4" name="Slide Number Placeholder 3">
            <a:extLst>
              <a:ext uri="{FF2B5EF4-FFF2-40B4-BE49-F238E27FC236}">
                <a16:creationId xmlns:a16="http://schemas.microsoft.com/office/drawing/2014/main" id="{97B8719C-9E25-41A7-80B1-6B1EDC6D4904}"/>
              </a:ext>
            </a:extLst>
          </p:cNvPr>
          <p:cNvSpPr>
            <a:spLocks noGrp="1"/>
          </p:cNvSpPr>
          <p:nvPr>
            <p:ph type="sldNum" sz="quarter" idx="12"/>
          </p:nvPr>
        </p:nvSpPr>
        <p:spPr/>
        <p:txBody>
          <a:bodyPr/>
          <a:lstStyle/>
          <a:p>
            <a:fld id="{AA521437-0170-4E37-9B6A-26C43D59B50C}" type="slidenum">
              <a:rPr lang="it-IT" smtClean="0"/>
              <a:t>22</a:t>
            </a:fld>
            <a:endParaRPr lang="it-IT" dirty="0"/>
          </a:p>
        </p:txBody>
      </p:sp>
      <p:pic>
        <p:nvPicPr>
          <p:cNvPr id="6" name="Picture 5">
            <a:extLst>
              <a:ext uri="{FF2B5EF4-FFF2-40B4-BE49-F238E27FC236}">
                <a16:creationId xmlns:a16="http://schemas.microsoft.com/office/drawing/2014/main" id="{43443B5F-A4C6-42AA-B49D-BB659E484942}"/>
              </a:ext>
            </a:extLst>
          </p:cNvPr>
          <p:cNvPicPr>
            <a:picLocks noChangeAspect="1"/>
          </p:cNvPicPr>
          <p:nvPr/>
        </p:nvPicPr>
        <p:blipFill>
          <a:blip r:embed="rId2"/>
          <a:stretch>
            <a:fillRect/>
          </a:stretch>
        </p:blipFill>
        <p:spPr>
          <a:xfrm>
            <a:off x="2691830" y="3324553"/>
            <a:ext cx="6808340" cy="1215367"/>
          </a:xfrm>
          <a:prstGeom prst="rect">
            <a:avLst/>
          </a:prstGeom>
        </p:spPr>
      </p:pic>
    </p:spTree>
    <p:extLst>
      <p:ext uri="{BB962C8B-B14F-4D97-AF65-F5344CB8AC3E}">
        <p14:creationId xmlns:p14="http://schemas.microsoft.com/office/powerpoint/2010/main" val="132831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E637-D9BD-4A5C-AEC3-2BD658B76636}"/>
              </a:ext>
            </a:extLst>
          </p:cNvPr>
          <p:cNvSpPr>
            <a:spLocks noGrp="1"/>
          </p:cNvSpPr>
          <p:nvPr>
            <p:ph type="title"/>
          </p:nvPr>
        </p:nvSpPr>
        <p:spPr/>
        <p:txBody>
          <a:bodyPr/>
          <a:lstStyle/>
          <a:p>
            <a:r>
              <a:rPr lang="it-IT" dirty="0"/>
              <a:t>Container Networks</a:t>
            </a:r>
            <a:endParaRPr lang="en-US" dirty="0"/>
          </a:p>
        </p:txBody>
      </p:sp>
      <p:sp>
        <p:nvSpPr>
          <p:cNvPr id="3" name="Content Placeholder 2">
            <a:extLst>
              <a:ext uri="{FF2B5EF4-FFF2-40B4-BE49-F238E27FC236}">
                <a16:creationId xmlns:a16="http://schemas.microsoft.com/office/drawing/2014/main" id="{CCC02398-9F82-4974-99C2-C4D548A7E0BA}"/>
              </a:ext>
            </a:extLst>
          </p:cNvPr>
          <p:cNvSpPr>
            <a:spLocks noGrp="1"/>
          </p:cNvSpPr>
          <p:nvPr>
            <p:ph sz="half" idx="1"/>
          </p:nvPr>
        </p:nvSpPr>
        <p:spPr/>
        <p:txBody>
          <a:bodyPr/>
          <a:lstStyle/>
          <a:p>
            <a:r>
              <a:rPr lang="it-IT" dirty="0" err="1"/>
              <a:t>Built</a:t>
            </a:r>
            <a:r>
              <a:rPr lang="it-IT" dirty="0"/>
              <a:t> from standard networking </a:t>
            </a:r>
            <a:r>
              <a:rPr lang="it-IT" dirty="0" err="1"/>
              <a:t>components</a:t>
            </a:r>
            <a:endParaRPr lang="en-US" dirty="0"/>
          </a:p>
        </p:txBody>
      </p:sp>
      <p:sp>
        <p:nvSpPr>
          <p:cNvPr id="4" name="Slide Number Placeholder 3">
            <a:extLst>
              <a:ext uri="{FF2B5EF4-FFF2-40B4-BE49-F238E27FC236}">
                <a16:creationId xmlns:a16="http://schemas.microsoft.com/office/drawing/2014/main" id="{97B8719C-9E25-41A7-80B1-6B1EDC6D4904}"/>
              </a:ext>
            </a:extLst>
          </p:cNvPr>
          <p:cNvSpPr>
            <a:spLocks noGrp="1"/>
          </p:cNvSpPr>
          <p:nvPr>
            <p:ph type="sldNum" sz="quarter" idx="12"/>
          </p:nvPr>
        </p:nvSpPr>
        <p:spPr/>
        <p:txBody>
          <a:bodyPr/>
          <a:lstStyle/>
          <a:p>
            <a:fld id="{AA521437-0170-4E37-9B6A-26C43D59B50C}" type="slidenum">
              <a:rPr lang="it-IT" smtClean="0"/>
              <a:t>23</a:t>
            </a:fld>
            <a:endParaRPr lang="it-IT" dirty="0"/>
          </a:p>
        </p:txBody>
      </p:sp>
      <p:pic>
        <p:nvPicPr>
          <p:cNvPr id="9" name="Picture 8">
            <a:extLst>
              <a:ext uri="{FF2B5EF4-FFF2-40B4-BE49-F238E27FC236}">
                <a16:creationId xmlns:a16="http://schemas.microsoft.com/office/drawing/2014/main" id="{E5FF0BC7-8A07-49BD-AAB0-E0B9B8ED3322}"/>
              </a:ext>
            </a:extLst>
          </p:cNvPr>
          <p:cNvPicPr>
            <a:picLocks noChangeAspect="1"/>
          </p:cNvPicPr>
          <p:nvPr/>
        </p:nvPicPr>
        <p:blipFill>
          <a:blip r:embed="rId2"/>
          <a:stretch>
            <a:fillRect/>
          </a:stretch>
        </p:blipFill>
        <p:spPr>
          <a:xfrm>
            <a:off x="3411906" y="2598762"/>
            <a:ext cx="5368187" cy="2666949"/>
          </a:xfrm>
          <a:prstGeom prst="rect">
            <a:avLst/>
          </a:prstGeom>
        </p:spPr>
      </p:pic>
    </p:spTree>
    <p:extLst>
      <p:ext uri="{BB962C8B-B14F-4D97-AF65-F5344CB8AC3E}">
        <p14:creationId xmlns:p14="http://schemas.microsoft.com/office/powerpoint/2010/main" val="256765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F877-8B24-4231-BCB8-C0FBB90E9AB5}"/>
              </a:ext>
            </a:extLst>
          </p:cNvPr>
          <p:cNvSpPr>
            <a:spLocks noGrp="1"/>
          </p:cNvSpPr>
          <p:nvPr>
            <p:ph type="title"/>
          </p:nvPr>
        </p:nvSpPr>
        <p:spPr/>
        <p:txBody>
          <a:bodyPr/>
          <a:lstStyle/>
          <a:p>
            <a:r>
              <a:rPr lang="it-IT" dirty="0"/>
              <a:t>Container Networks</a:t>
            </a:r>
            <a:endParaRPr lang="en-US" dirty="0"/>
          </a:p>
        </p:txBody>
      </p:sp>
      <p:sp>
        <p:nvSpPr>
          <p:cNvPr id="3" name="Content Placeholder 2">
            <a:extLst>
              <a:ext uri="{FF2B5EF4-FFF2-40B4-BE49-F238E27FC236}">
                <a16:creationId xmlns:a16="http://schemas.microsoft.com/office/drawing/2014/main" id="{A2A54861-92C1-4720-B1D6-257712FE9F4C}"/>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FF8B192-9CC5-49AE-BFAC-D7B2AAD7F1C8}"/>
              </a:ext>
            </a:extLst>
          </p:cNvPr>
          <p:cNvSpPr>
            <a:spLocks noGrp="1"/>
          </p:cNvSpPr>
          <p:nvPr>
            <p:ph type="sldNum" sz="quarter" idx="12"/>
          </p:nvPr>
        </p:nvSpPr>
        <p:spPr/>
        <p:txBody>
          <a:bodyPr/>
          <a:lstStyle/>
          <a:p>
            <a:fld id="{AA521437-0170-4E37-9B6A-26C43D59B50C}" type="slidenum">
              <a:rPr lang="it-IT" smtClean="0"/>
              <a:t>24</a:t>
            </a:fld>
            <a:endParaRPr lang="it-IT" dirty="0"/>
          </a:p>
        </p:txBody>
      </p:sp>
      <p:pic>
        <p:nvPicPr>
          <p:cNvPr id="6" name="Picture 5">
            <a:extLst>
              <a:ext uri="{FF2B5EF4-FFF2-40B4-BE49-F238E27FC236}">
                <a16:creationId xmlns:a16="http://schemas.microsoft.com/office/drawing/2014/main" id="{F325BFF7-5A68-4D7E-B96C-AF30E707FEFD}"/>
              </a:ext>
            </a:extLst>
          </p:cNvPr>
          <p:cNvPicPr>
            <a:picLocks noChangeAspect="1"/>
          </p:cNvPicPr>
          <p:nvPr/>
        </p:nvPicPr>
        <p:blipFill>
          <a:blip r:embed="rId2"/>
          <a:stretch>
            <a:fillRect/>
          </a:stretch>
        </p:blipFill>
        <p:spPr>
          <a:xfrm>
            <a:off x="2827082" y="2400646"/>
            <a:ext cx="6537835" cy="3063181"/>
          </a:xfrm>
          <a:prstGeom prst="rect">
            <a:avLst/>
          </a:prstGeom>
        </p:spPr>
      </p:pic>
    </p:spTree>
    <p:extLst>
      <p:ext uri="{BB962C8B-B14F-4D97-AF65-F5344CB8AC3E}">
        <p14:creationId xmlns:p14="http://schemas.microsoft.com/office/powerpoint/2010/main" val="342945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921B-7FEE-43EE-ADD5-56DECE1E57A9}"/>
              </a:ext>
            </a:extLst>
          </p:cNvPr>
          <p:cNvSpPr>
            <a:spLocks noGrp="1"/>
          </p:cNvSpPr>
          <p:nvPr>
            <p:ph type="title"/>
          </p:nvPr>
        </p:nvSpPr>
        <p:spPr/>
        <p:txBody>
          <a:bodyPr/>
          <a:lstStyle/>
          <a:p>
            <a:r>
              <a:rPr lang="it-IT" dirty="0"/>
              <a:t>Container Networks</a:t>
            </a:r>
            <a:endParaRPr lang="en-US" dirty="0"/>
          </a:p>
        </p:txBody>
      </p:sp>
      <p:sp>
        <p:nvSpPr>
          <p:cNvPr id="3" name="Content Placeholder 2">
            <a:extLst>
              <a:ext uri="{FF2B5EF4-FFF2-40B4-BE49-F238E27FC236}">
                <a16:creationId xmlns:a16="http://schemas.microsoft.com/office/drawing/2014/main" id="{F2CF7B41-003B-4D8F-9F11-4B3AA285CAF8}"/>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29CBDC3-7EA2-479D-A77B-0ED0CE0654D4}"/>
              </a:ext>
            </a:extLst>
          </p:cNvPr>
          <p:cNvSpPr>
            <a:spLocks noGrp="1"/>
          </p:cNvSpPr>
          <p:nvPr>
            <p:ph type="sldNum" sz="quarter" idx="12"/>
          </p:nvPr>
        </p:nvSpPr>
        <p:spPr/>
        <p:txBody>
          <a:bodyPr/>
          <a:lstStyle/>
          <a:p>
            <a:fld id="{AA521437-0170-4E37-9B6A-26C43D59B50C}" type="slidenum">
              <a:rPr lang="it-IT" smtClean="0"/>
              <a:t>25</a:t>
            </a:fld>
            <a:endParaRPr lang="it-IT" dirty="0"/>
          </a:p>
        </p:txBody>
      </p:sp>
      <p:pic>
        <p:nvPicPr>
          <p:cNvPr id="6" name="Picture 5">
            <a:extLst>
              <a:ext uri="{FF2B5EF4-FFF2-40B4-BE49-F238E27FC236}">
                <a16:creationId xmlns:a16="http://schemas.microsoft.com/office/drawing/2014/main" id="{B86C0B10-4DCD-4643-B78D-E8F2E6402712}"/>
              </a:ext>
            </a:extLst>
          </p:cNvPr>
          <p:cNvPicPr>
            <a:picLocks noChangeAspect="1"/>
          </p:cNvPicPr>
          <p:nvPr/>
        </p:nvPicPr>
        <p:blipFill>
          <a:blip r:embed="rId2"/>
          <a:stretch>
            <a:fillRect/>
          </a:stretch>
        </p:blipFill>
        <p:spPr>
          <a:xfrm>
            <a:off x="4246280" y="2158716"/>
            <a:ext cx="3699439" cy="3547042"/>
          </a:xfrm>
          <a:prstGeom prst="rect">
            <a:avLst/>
          </a:prstGeom>
        </p:spPr>
      </p:pic>
    </p:spTree>
    <p:extLst>
      <p:ext uri="{BB962C8B-B14F-4D97-AF65-F5344CB8AC3E}">
        <p14:creationId xmlns:p14="http://schemas.microsoft.com/office/powerpoint/2010/main" val="351905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D38A-1E6D-4F45-85CD-971BB94FE7EA}"/>
              </a:ext>
            </a:extLst>
          </p:cNvPr>
          <p:cNvSpPr>
            <a:spLocks noGrp="1"/>
          </p:cNvSpPr>
          <p:nvPr>
            <p:ph type="title"/>
          </p:nvPr>
        </p:nvSpPr>
        <p:spPr/>
        <p:txBody>
          <a:bodyPr/>
          <a:lstStyle/>
          <a:p>
            <a:r>
              <a:rPr lang="it-IT" dirty="0"/>
              <a:t>Container Networks</a:t>
            </a:r>
            <a:endParaRPr lang="en-US" dirty="0"/>
          </a:p>
        </p:txBody>
      </p:sp>
      <p:sp>
        <p:nvSpPr>
          <p:cNvPr id="3" name="Content Placeholder 2">
            <a:extLst>
              <a:ext uri="{FF2B5EF4-FFF2-40B4-BE49-F238E27FC236}">
                <a16:creationId xmlns:a16="http://schemas.microsoft.com/office/drawing/2014/main" id="{B55D963F-82FA-415E-A6F1-A46DC39335A9}"/>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0C4AEB1-F794-430E-871D-40252464EDC4}"/>
              </a:ext>
            </a:extLst>
          </p:cNvPr>
          <p:cNvSpPr>
            <a:spLocks noGrp="1"/>
          </p:cNvSpPr>
          <p:nvPr>
            <p:ph type="sldNum" sz="quarter" idx="12"/>
          </p:nvPr>
        </p:nvSpPr>
        <p:spPr/>
        <p:txBody>
          <a:bodyPr/>
          <a:lstStyle/>
          <a:p>
            <a:fld id="{AA521437-0170-4E37-9B6A-26C43D59B50C}" type="slidenum">
              <a:rPr lang="it-IT" smtClean="0"/>
              <a:t>26</a:t>
            </a:fld>
            <a:endParaRPr lang="it-IT" dirty="0"/>
          </a:p>
        </p:txBody>
      </p:sp>
      <p:pic>
        <p:nvPicPr>
          <p:cNvPr id="6" name="Picture 5">
            <a:extLst>
              <a:ext uri="{FF2B5EF4-FFF2-40B4-BE49-F238E27FC236}">
                <a16:creationId xmlns:a16="http://schemas.microsoft.com/office/drawing/2014/main" id="{1E51084B-E9E4-4EF1-9F30-B3E2C982881A}"/>
              </a:ext>
            </a:extLst>
          </p:cNvPr>
          <p:cNvPicPr>
            <a:picLocks noChangeAspect="1"/>
          </p:cNvPicPr>
          <p:nvPr/>
        </p:nvPicPr>
        <p:blipFill>
          <a:blip r:embed="rId2"/>
          <a:stretch>
            <a:fillRect/>
          </a:stretch>
        </p:blipFill>
        <p:spPr>
          <a:xfrm>
            <a:off x="1936875" y="2560501"/>
            <a:ext cx="8318250" cy="2743472"/>
          </a:xfrm>
          <a:prstGeom prst="rect">
            <a:avLst/>
          </a:prstGeom>
        </p:spPr>
      </p:pic>
    </p:spTree>
    <p:extLst>
      <p:ext uri="{BB962C8B-B14F-4D97-AF65-F5344CB8AC3E}">
        <p14:creationId xmlns:p14="http://schemas.microsoft.com/office/powerpoint/2010/main" val="2489723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5653-0729-4001-A933-46180B6C0CC5}"/>
              </a:ext>
            </a:extLst>
          </p:cNvPr>
          <p:cNvSpPr>
            <a:spLocks noGrp="1"/>
          </p:cNvSpPr>
          <p:nvPr>
            <p:ph type="title"/>
          </p:nvPr>
        </p:nvSpPr>
        <p:spPr/>
        <p:txBody>
          <a:bodyPr/>
          <a:lstStyle/>
          <a:p>
            <a:r>
              <a:rPr lang="it-IT" dirty="0"/>
              <a:t>Container Network Model</a:t>
            </a:r>
            <a:endParaRPr lang="en-US" dirty="0"/>
          </a:p>
        </p:txBody>
      </p:sp>
      <p:sp>
        <p:nvSpPr>
          <p:cNvPr id="3" name="Content Placeholder 2">
            <a:extLst>
              <a:ext uri="{FF2B5EF4-FFF2-40B4-BE49-F238E27FC236}">
                <a16:creationId xmlns:a16="http://schemas.microsoft.com/office/drawing/2014/main" id="{039B766E-EE99-43B6-A3B0-5923482DB60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53C0C50-F1CD-48D1-90CA-D8B46B2D734A}"/>
              </a:ext>
            </a:extLst>
          </p:cNvPr>
          <p:cNvSpPr>
            <a:spLocks noGrp="1"/>
          </p:cNvSpPr>
          <p:nvPr>
            <p:ph type="sldNum" sz="quarter" idx="12"/>
          </p:nvPr>
        </p:nvSpPr>
        <p:spPr/>
        <p:txBody>
          <a:bodyPr/>
          <a:lstStyle/>
          <a:p>
            <a:fld id="{AA521437-0170-4E37-9B6A-26C43D59B50C}" type="slidenum">
              <a:rPr lang="it-IT" smtClean="0"/>
              <a:t>27</a:t>
            </a:fld>
            <a:endParaRPr lang="it-IT" dirty="0"/>
          </a:p>
        </p:txBody>
      </p:sp>
      <p:pic>
        <p:nvPicPr>
          <p:cNvPr id="6" name="Picture 5">
            <a:extLst>
              <a:ext uri="{FF2B5EF4-FFF2-40B4-BE49-F238E27FC236}">
                <a16:creationId xmlns:a16="http://schemas.microsoft.com/office/drawing/2014/main" id="{00D707D6-D1AB-4C7A-96DB-3D0155AF1F72}"/>
              </a:ext>
            </a:extLst>
          </p:cNvPr>
          <p:cNvPicPr>
            <a:picLocks noChangeAspect="1"/>
          </p:cNvPicPr>
          <p:nvPr/>
        </p:nvPicPr>
        <p:blipFill>
          <a:blip r:embed="rId2"/>
          <a:stretch>
            <a:fillRect/>
          </a:stretch>
        </p:blipFill>
        <p:spPr>
          <a:xfrm>
            <a:off x="1761569" y="2105305"/>
            <a:ext cx="8668861" cy="3653863"/>
          </a:xfrm>
          <a:prstGeom prst="rect">
            <a:avLst/>
          </a:prstGeom>
        </p:spPr>
      </p:pic>
    </p:spTree>
    <p:extLst>
      <p:ext uri="{BB962C8B-B14F-4D97-AF65-F5344CB8AC3E}">
        <p14:creationId xmlns:p14="http://schemas.microsoft.com/office/powerpoint/2010/main" val="4192736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532B-9035-4E38-A743-0C95CE1FF788}"/>
              </a:ext>
            </a:extLst>
          </p:cNvPr>
          <p:cNvSpPr>
            <a:spLocks noGrp="1"/>
          </p:cNvSpPr>
          <p:nvPr>
            <p:ph type="title"/>
          </p:nvPr>
        </p:nvSpPr>
        <p:spPr/>
        <p:txBody>
          <a:bodyPr/>
          <a:lstStyle/>
          <a:p>
            <a:r>
              <a:rPr lang="it-IT" dirty="0"/>
              <a:t>CNM + Endpoint</a:t>
            </a:r>
            <a:endParaRPr lang="en-US" dirty="0"/>
          </a:p>
        </p:txBody>
      </p:sp>
      <p:sp>
        <p:nvSpPr>
          <p:cNvPr id="3" name="Content Placeholder 2">
            <a:extLst>
              <a:ext uri="{FF2B5EF4-FFF2-40B4-BE49-F238E27FC236}">
                <a16:creationId xmlns:a16="http://schemas.microsoft.com/office/drawing/2014/main" id="{7D9606D5-6486-4A3E-8D65-36753A06970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CB2A9522-338F-4807-998F-59E4F7736C28}"/>
              </a:ext>
            </a:extLst>
          </p:cNvPr>
          <p:cNvSpPr>
            <a:spLocks noGrp="1"/>
          </p:cNvSpPr>
          <p:nvPr>
            <p:ph type="sldNum" sz="quarter" idx="12"/>
          </p:nvPr>
        </p:nvSpPr>
        <p:spPr/>
        <p:txBody>
          <a:bodyPr/>
          <a:lstStyle/>
          <a:p>
            <a:fld id="{AA521437-0170-4E37-9B6A-26C43D59B50C}" type="slidenum">
              <a:rPr lang="it-IT" smtClean="0"/>
              <a:t>28</a:t>
            </a:fld>
            <a:endParaRPr lang="it-IT" dirty="0"/>
          </a:p>
        </p:txBody>
      </p:sp>
      <p:pic>
        <p:nvPicPr>
          <p:cNvPr id="6" name="Picture 5">
            <a:extLst>
              <a:ext uri="{FF2B5EF4-FFF2-40B4-BE49-F238E27FC236}">
                <a16:creationId xmlns:a16="http://schemas.microsoft.com/office/drawing/2014/main" id="{F488B23A-4542-46FE-9906-D27BA72D40EA}"/>
              </a:ext>
            </a:extLst>
          </p:cNvPr>
          <p:cNvPicPr>
            <a:picLocks noChangeAspect="1"/>
          </p:cNvPicPr>
          <p:nvPr/>
        </p:nvPicPr>
        <p:blipFill>
          <a:blip r:embed="rId2"/>
          <a:stretch>
            <a:fillRect/>
          </a:stretch>
        </p:blipFill>
        <p:spPr>
          <a:xfrm>
            <a:off x="1915618" y="2244290"/>
            <a:ext cx="8360764" cy="3375893"/>
          </a:xfrm>
          <a:prstGeom prst="rect">
            <a:avLst/>
          </a:prstGeom>
        </p:spPr>
      </p:pic>
    </p:spTree>
    <p:extLst>
      <p:ext uri="{BB962C8B-B14F-4D97-AF65-F5344CB8AC3E}">
        <p14:creationId xmlns:p14="http://schemas.microsoft.com/office/powerpoint/2010/main" val="47306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CF6-108A-4BF8-9EAB-93D59967D986}"/>
              </a:ext>
            </a:extLst>
          </p:cNvPr>
          <p:cNvSpPr>
            <a:spLocks noGrp="1"/>
          </p:cNvSpPr>
          <p:nvPr>
            <p:ph type="title"/>
          </p:nvPr>
        </p:nvSpPr>
        <p:spPr/>
        <p:txBody>
          <a:bodyPr/>
          <a:lstStyle/>
          <a:p>
            <a:r>
              <a:rPr lang="it-IT" dirty="0"/>
              <a:t>Container Network Model (CNM)</a:t>
            </a:r>
            <a:endParaRPr lang="en-US" dirty="0"/>
          </a:p>
        </p:txBody>
      </p:sp>
      <p:sp>
        <p:nvSpPr>
          <p:cNvPr id="3" name="Content Placeholder 2">
            <a:extLst>
              <a:ext uri="{FF2B5EF4-FFF2-40B4-BE49-F238E27FC236}">
                <a16:creationId xmlns:a16="http://schemas.microsoft.com/office/drawing/2014/main" id="{779F0CAF-A020-4933-80B6-046E46EE2E2E}"/>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4FCDAFB-A014-4D68-BAEA-E5D40DD46AC7}"/>
              </a:ext>
            </a:extLst>
          </p:cNvPr>
          <p:cNvSpPr>
            <a:spLocks noGrp="1"/>
          </p:cNvSpPr>
          <p:nvPr>
            <p:ph type="sldNum" sz="quarter" idx="12"/>
          </p:nvPr>
        </p:nvSpPr>
        <p:spPr/>
        <p:txBody>
          <a:bodyPr/>
          <a:lstStyle/>
          <a:p>
            <a:fld id="{AA521437-0170-4E37-9B6A-26C43D59B50C}" type="slidenum">
              <a:rPr lang="it-IT" smtClean="0"/>
              <a:t>29</a:t>
            </a:fld>
            <a:endParaRPr lang="it-IT" dirty="0"/>
          </a:p>
        </p:txBody>
      </p:sp>
      <p:pic>
        <p:nvPicPr>
          <p:cNvPr id="6" name="Picture 5">
            <a:extLst>
              <a:ext uri="{FF2B5EF4-FFF2-40B4-BE49-F238E27FC236}">
                <a16:creationId xmlns:a16="http://schemas.microsoft.com/office/drawing/2014/main" id="{25310B4D-C6FF-4763-BAAF-4EE15FA4CB7A}"/>
              </a:ext>
            </a:extLst>
          </p:cNvPr>
          <p:cNvPicPr>
            <a:picLocks noChangeAspect="1"/>
          </p:cNvPicPr>
          <p:nvPr/>
        </p:nvPicPr>
        <p:blipFill>
          <a:blip r:embed="rId2"/>
          <a:stretch>
            <a:fillRect/>
          </a:stretch>
        </p:blipFill>
        <p:spPr>
          <a:xfrm>
            <a:off x="1999499" y="2205833"/>
            <a:ext cx="8193001" cy="3452808"/>
          </a:xfrm>
          <a:prstGeom prst="rect">
            <a:avLst/>
          </a:prstGeom>
        </p:spPr>
      </p:pic>
    </p:spTree>
    <p:extLst>
      <p:ext uri="{BB962C8B-B14F-4D97-AF65-F5344CB8AC3E}">
        <p14:creationId xmlns:p14="http://schemas.microsoft.com/office/powerpoint/2010/main" val="35477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97699-6A10-4640-AA55-0925C6ABC87B}"/>
              </a:ext>
            </a:extLst>
          </p:cNvPr>
          <p:cNvSpPr>
            <a:spLocks noGrp="1"/>
          </p:cNvSpPr>
          <p:nvPr>
            <p:ph type="title"/>
          </p:nvPr>
        </p:nvSpPr>
        <p:spPr/>
        <p:txBody>
          <a:bodyPr/>
          <a:lstStyle/>
          <a:p>
            <a:r>
              <a:rPr lang="en-US" dirty="0"/>
              <a:t>Overview of Containers</a:t>
            </a:r>
          </a:p>
        </p:txBody>
      </p:sp>
      <p:sp>
        <p:nvSpPr>
          <p:cNvPr id="7" name="Content Placeholder 6">
            <a:extLst>
              <a:ext uri="{FF2B5EF4-FFF2-40B4-BE49-F238E27FC236}">
                <a16:creationId xmlns:a16="http://schemas.microsoft.com/office/drawing/2014/main" id="{96FF070B-D854-4A53-96A1-EA870F090542}"/>
              </a:ext>
            </a:extLst>
          </p:cNvPr>
          <p:cNvSpPr>
            <a:spLocks noGrp="1"/>
          </p:cNvSpPr>
          <p:nvPr>
            <p:ph sz="half" idx="1"/>
          </p:nvPr>
        </p:nvSpPr>
        <p:spPr/>
        <p:txBody>
          <a:bodyPr/>
          <a:lstStyle/>
          <a:p>
            <a:endParaRPr lang="en-US"/>
          </a:p>
        </p:txBody>
      </p:sp>
      <p:sp>
        <p:nvSpPr>
          <p:cNvPr id="5" name="Slide Number Placeholder 4">
            <a:extLst>
              <a:ext uri="{FF2B5EF4-FFF2-40B4-BE49-F238E27FC236}">
                <a16:creationId xmlns:a16="http://schemas.microsoft.com/office/drawing/2014/main" id="{5AB35994-01E2-4199-A485-E1A32871E5F3}"/>
              </a:ext>
            </a:extLst>
          </p:cNvPr>
          <p:cNvSpPr>
            <a:spLocks noGrp="1"/>
          </p:cNvSpPr>
          <p:nvPr>
            <p:ph type="sldNum" sz="quarter" idx="12"/>
          </p:nvPr>
        </p:nvSpPr>
        <p:spPr/>
        <p:txBody>
          <a:bodyPr/>
          <a:lstStyle/>
          <a:p>
            <a:fld id="{AA521437-0170-4E37-9B6A-26C43D59B50C}" type="slidenum">
              <a:rPr lang="it-IT" smtClean="0"/>
              <a:t>3</a:t>
            </a:fld>
            <a:endParaRPr lang="it-IT" dirty="0"/>
          </a:p>
        </p:txBody>
      </p:sp>
      <p:pic>
        <p:nvPicPr>
          <p:cNvPr id="9" name="Picture 8" descr="Screenshot from the video. VMs running apps and the OS are shown on top of the hypervisor which is on top of the host operating system which is running on the server hardware. ">
            <a:extLst>
              <a:ext uri="{FF2B5EF4-FFF2-40B4-BE49-F238E27FC236}">
                <a16:creationId xmlns:a16="http://schemas.microsoft.com/office/drawing/2014/main" id="{08667A2B-2099-4E0C-B280-35DD5A9F4D8B}"/>
              </a:ext>
            </a:extLst>
          </p:cNvPr>
          <p:cNvPicPr>
            <a:picLocks noChangeAspect="1"/>
          </p:cNvPicPr>
          <p:nvPr/>
        </p:nvPicPr>
        <p:blipFill>
          <a:blip r:embed="rId2"/>
          <a:stretch>
            <a:fillRect/>
          </a:stretch>
        </p:blipFill>
        <p:spPr>
          <a:xfrm>
            <a:off x="1279940" y="1601160"/>
            <a:ext cx="3666587" cy="4619144"/>
          </a:xfrm>
          <a:prstGeom prst="rect">
            <a:avLst/>
          </a:prstGeom>
        </p:spPr>
      </p:pic>
      <p:pic>
        <p:nvPicPr>
          <p:cNvPr id="10" name="Picture 9" descr="Screenshot from the video. Container apps are shown on top of a container management system which is on top of the host operating system which runs on the server hardware. ">
            <a:extLst>
              <a:ext uri="{FF2B5EF4-FFF2-40B4-BE49-F238E27FC236}">
                <a16:creationId xmlns:a16="http://schemas.microsoft.com/office/drawing/2014/main" id="{ED8A22F2-1FBB-4727-A96D-AA0F18786AFB}"/>
              </a:ext>
            </a:extLst>
          </p:cNvPr>
          <p:cNvPicPr>
            <a:picLocks noChangeAspect="1"/>
          </p:cNvPicPr>
          <p:nvPr/>
        </p:nvPicPr>
        <p:blipFill>
          <a:blip r:embed="rId3"/>
          <a:stretch>
            <a:fillRect/>
          </a:stretch>
        </p:blipFill>
        <p:spPr>
          <a:xfrm>
            <a:off x="6503530" y="1609548"/>
            <a:ext cx="3687791" cy="4630723"/>
          </a:xfrm>
          <a:prstGeom prst="rect">
            <a:avLst/>
          </a:prstGeom>
        </p:spPr>
      </p:pic>
      <p:sp>
        <p:nvSpPr>
          <p:cNvPr id="11" name="Arrow: Right 10" descr="Arrow pointing to the right.">
            <a:extLst>
              <a:ext uri="{FF2B5EF4-FFF2-40B4-BE49-F238E27FC236}">
                <a16:creationId xmlns:a16="http://schemas.microsoft.com/office/drawing/2014/main" id="{09EB016A-E93C-404C-B382-1FE3C31FD4E4}"/>
              </a:ext>
            </a:extLst>
          </p:cNvPr>
          <p:cNvSpPr/>
          <p:nvPr/>
        </p:nvSpPr>
        <p:spPr bwMode="auto">
          <a:xfrm>
            <a:off x="5421350" y="3287347"/>
            <a:ext cx="713064" cy="914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788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722A-209E-45B1-8793-F805704F4D8C}"/>
              </a:ext>
            </a:extLst>
          </p:cNvPr>
          <p:cNvSpPr>
            <a:spLocks noGrp="1"/>
          </p:cNvSpPr>
          <p:nvPr>
            <p:ph type="title"/>
          </p:nvPr>
        </p:nvSpPr>
        <p:spPr/>
        <p:txBody>
          <a:bodyPr/>
          <a:lstStyle/>
          <a:p>
            <a:r>
              <a:rPr lang="it-IT" dirty="0" err="1"/>
              <a:t>Implementation</a:t>
            </a:r>
            <a:endParaRPr lang="en-US" dirty="0"/>
          </a:p>
        </p:txBody>
      </p:sp>
      <p:sp>
        <p:nvSpPr>
          <p:cNvPr id="3" name="Content Placeholder 2">
            <a:extLst>
              <a:ext uri="{FF2B5EF4-FFF2-40B4-BE49-F238E27FC236}">
                <a16:creationId xmlns:a16="http://schemas.microsoft.com/office/drawing/2014/main" id="{716CFCF0-8E5D-44AB-B7E9-A0B68D8426B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30B50CED-022C-4DE8-BCFF-68C7AE08F0CE}"/>
              </a:ext>
            </a:extLst>
          </p:cNvPr>
          <p:cNvSpPr>
            <a:spLocks noGrp="1"/>
          </p:cNvSpPr>
          <p:nvPr>
            <p:ph type="sldNum" sz="quarter" idx="12"/>
          </p:nvPr>
        </p:nvSpPr>
        <p:spPr/>
        <p:txBody>
          <a:bodyPr/>
          <a:lstStyle/>
          <a:p>
            <a:fld id="{AA521437-0170-4E37-9B6A-26C43D59B50C}" type="slidenum">
              <a:rPr lang="it-IT" smtClean="0"/>
              <a:t>30</a:t>
            </a:fld>
            <a:endParaRPr lang="it-IT" dirty="0"/>
          </a:p>
        </p:txBody>
      </p:sp>
      <p:pic>
        <p:nvPicPr>
          <p:cNvPr id="6" name="Picture 5">
            <a:extLst>
              <a:ext uri="{FF2B5EF4-FFF2-40B4-BE49-F238E27FC236}">
                <a16:creationId xmlns:a16="http://schemas.microsoft.com/office/drawing/2014/main" id="{1EC35FA8-4396-4AB0-A7AA-9921DF9474E2}"/>
              </a:ext>
            </a:extLst>
          </p:cNvPr>
          <p:cNvPicPr>
            <a:picLocks noChangeAspect="1"/>
          </p:cNvPicPr>
          <p:nvPr/>
        </p:nvPicPr>
        <p:blipFill>
          <a:blip r:embed="rId2"/>
          <a:stretch>
            <a:fillRect/>
          </a:stretch>
        </p:blipFill>
        <p:spPr>
          <a:xfrm>
            <a:off x="2403142" y="2329706"/>
            <a:ext cx="7385716" cy="3210937"/>
          </a:xfrm>
          <a:prstGeom prst="rect">
            <a:avLst/>
          </a:prstGeom>
        </p:spPr>
      </p:pic>
    </p:spTree>
    <p:extLst>
      <p:ext uri="{BB962C8B-B14F-4D97-AF65-F5344CB8AC3E}">
        <p14:creationId xmlns:p14="http://schemas.microsoft.com/office/powerpoint/2010/main" val="210927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B7C-0FD2-4B8C-8AC0-222256FE9A2B}"/>
              </a:ext>
            </a:extLst>
          </p:cNvPr>
          <p:cNvSpPr>
            <a:spLocks noGrp="1"/>
          </p:cNvSpPr>
          <p:nvPr>
            <p:ph type="title"/>
          </p:nvPr>
        </p:nvSpPr>
        <p:spPr/>
        <p:txBody>
          <a:bodyPr/>
          <a:lstStyle/>
          <a:p>
            <a:r>
              <a:rPr lang="it-IT" dirty="0" err="1"/>
              <a:t>Implementation</a:t>
            </a:r>
            <a:endParaRPr lang="en-US" dirty="0"/>
          </a:p>
        </p:txBody>
      </p:sp>
      <p:sp>
        <p:nvSpPr>
          <p:cNvPr id="3" name="Content Placeholder 2">
            <a:extLst>
              <a:ext uri="{FF2B5EF4-FFF2-40B4-BE49-F238E27FC236}">
                <a16:creationId xmlns:a16="http://schemas.microsoft.com/office/drawing/2014/main" id="{7AAF285A-3613-47B3-8122-2E536F27EE5C}"/>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57DA644-93E0-4448-A90A-58043620F673}"/>
              </a:ext>
            </a:extLst>
          </p:cNvPr>
          <p:cNvSpPr>
            <a:spLocks noGrp="1"/>
          </p:cNvSpPr>
          <p:nvPr>
            <p:ph type="sldNum" sz="quarter" idx="12"/>
          </p:nvPr>
        </p:nvSpPr>
        <p:spPr/>
        <p:txBody>
          <a:bodyPr/>
          <a:lstStyle/>
          <a:p>
            <a:fld id="{AA521437-0170-4E37-9B6A-26C43D59B50C}" type="slidenum">
              <a:rPr lang="it-IT" smtClean="0"/>
              <a:t>31</a:t>
            </a:fld>
            <a:endParaRPr lang="it-IT" dirty="0"/>
          </a:p>
        </p:txBody>
      </p:sp>
      <p:pic>
        <p:nvPicPr>
          <p:cNvPr id="6" name="Picture 5">
            <a:extLst>
              <a:ext uri="{FF2B5EF4-FFF2-40B4-BE49-F238E27FC236}">
                <a16:creationId xmlns:a16="http://schemas.microsoft.com/office/drawing/2014/main" id="{12A5ED2A-20DE-4328-A1C0-155EFF64A45B}"/>
              </a:ext>
            </a:extLst>
          </p:cNvPr>
          <p:cNvPicPr>
            <a:picLocks noChangeAspect="1"/>
          </p:cNvPicPr>
          <p:nvPr/>
        </p:nvPicPr>
        <p:blipFill>
          <a:blip r:embed="rId2"/>
          <a:stretch>
            <a:fillRect/>
          </a:stretch>
        </p:blipFill>
        <p:spPr>
          <a:xfrm>
            <a:off x="2116106" y="2443392"/>
            <a:ext cx="7959787" cy="2965516"/>
          </a:xfrm>
          <a:prstGeom prst="rect">
            <a:avLst/>
          </a:prstGeom>
        </p:spPr>
      </p:pic>
    </p:spTree>
    <p:extLst>
      <p:ext uri="{BB962C8B-B14F-4D97-AF65-F5344CB8AC3E}">
        <p14:creationId xmlns:p14="http://schemas.microsoft.com/office/powerpoint/2010/main" val="2727890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E869-8BD0-476E-B356-B000DDC04CCC}"/>
              </a:ext>
            </a:extLst>
          </p:cNvPr>
          <p:cNvSpPr>
            <a:spLocks noGrp="1"/>
          </p:cNvSpPr>
          <p:nvPr>
            <p:ph type="title"/>
          </p:nvPr>
        </p:nvSpPr>
        <p:spPr/>
        <p:txBody>
          <a:bodyPr/>
          <a:lstStyle/>
          <a:p>
            <a:r>
              <a:rPr lang="it-IT" dirty="0"/>
              <a:t>Single-</a:t>
            </a:r>
            <a:r>
              <a:rPr lang="it-IT" dirty="0" err="1"/>
              <a:t>host</a:t>
            </a:r>
            <a:r>
              <a:rPr lang="it-IT" dirty="0"/>
              <a:t> Bridge Networks</a:t>
            </a:r>
            <a:endParaRPr lang="en-US" dirty="0"/>
          </a:p>
        </p:txBody>
      </p:sp>
      <p:sp>
        <p:nvSpPr>
          <p:cNvPr id="3" name="Content Placeholder 2">
            <a:extLst>
              <a:ext uri="{FF2B5EF4-FFF2-40B4-BE49-F238E27FC236}">
                <a16:creationId xmlns:a16="http://schemas.microsoft.com/office/drawing/2014/main" id="{681CB931-4CE1-4424-8B9F-2A17DE69D29C}"/>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2820CF2-E3B5-4317-A9D0-9FF7EC8B4B1A}"/>
              </a:ext>
            </a:extLst>
          </p:cNvPr>
          <p:cNvSpPr>
            <a:spLocks noGrp="1"/>
          </p:cNvSpPr>
          <p:nvPr>
            <p:ph type="sldNum" sz="quarter" idx="12"/>
          </p:nvPr>
        </p:nvSpPr>
        <p:spPr/>
        <p:txBody>
          <a:bodyPr/>
          <a:lstStyle/>
          <a:p>
            <a:fld id="{AA521437-0170-4E37-9B6A-26C43D59B50C}" type="slidenum">
              <a:rPr lang="it-IT" smtClean="0"/>
              <a:t>32</a:t>
            </a:fld>
            <a:endParaRPr lang="it-IT" dirty="0"/>
          </a:p>
        </p:txBody>
      </p:sp>
      <p:pic>
        <p:nvPicPr>
          <p:cNvPr id="6" name="Picture 5">
            <a:extLst>
              <a:ext uri="{FF2B5EF4-FFF2-40B4-BE49-F238E27FC236}">
                <a16:creationId xmlns:a16="http://schemas.microsoft.com/office/drawing/2014/main" id="{0E0872AF-2810-4FCE-A483-4AAED9D0D778}"/>
              </a:ext>
            </a:extLst>
          </p:cNvPr>
          <p:cNvPicPr>
            <a:picLocks noChangeAspect="1"/>
          </p:cNvPicPr>
          <p:nvPr/>
        </p:nvPicPr>
        <p:blipFill>
          <a:blip r:embed="rId2"/>
          <a:stretch>
            <a:fillRect/>
          </a:stretch>
        </p:blipFill>
        <p:spPr>
          <a:xfrm>
            <a:off x="4248726" y="2029691"/>
            <a:ext cx="3694547" cy="3805092"/>
          </a:xfrm>
          <a:prstGeom prst="rect">
            <a:avLst/>
          </a:prstGeom>
        </p:spPr>
      </p:pic>
    </p:spTree>
    <p:extLst>
      <p:ext uri="{BB962C8B-B14F-4D97-AF65-F5344CB8AC3E}">
        <p14:creationId xmlns:p14="http://schemas.microsoft.com/office/powerpoint/2010/main" val="1276241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E1F8-2D95-45F8-BAC4-D96EAF7017D8}"/>
              </a:ext>
            </a:extLst>
          </p:cNvPr>
          <p:cNvSpPr>
            <a:spLocks noGrp="1"/>
          </p:cNvSpPr>
          <p:nvPr>
            <p:ph type="title"/>
          </p:nvPr>
        </p:nvSpPr>
        <p:spPr/>
        <p:txBody>
          <a:bodyPr/>
          <a:lstStyle/>
          <a:p>
            <a:r>
              <a:rPr lang="it-IT" dirty="0"/>
              <a:t>Single-</a:t>
            </a:r>
            <a:r>
              <a:rPr lang="it-IT" dirty="0" err="1"/>
              <a:t>host</a:t>
            </a:r>
            <a:r>
              <a:rPr lang="it-IT" dirty="0"/>
              <a:t> Bridge Networks</a:t>
            </a:r>
            <a:endParaRPr lang="en-US" dirty="0"/>
          </a:p>
        </p:txBody>
      </p:sp>
      <p:sp>
        <p:nvSpPr>
          <p:cNvPr id="3" name="Content Placeholder 2">
            <a:extLst>
              <a:ext uri="{FF2B5EF4-FFF2-40B4-BE49-F238E27FC236}">
                <a16:creationId xmlns:a16="http://schemas.microsoft.com/office/drawing/2014/main" id="{5D1258B4-B5FF-4EB9-B5E6-AFB0DD37BF10}"/>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AFD1789-9B9D-4771-B255-303351D2AD82}"/>
              </a:ext>
            </a:extLst>
          </p:cNvPr>
          <p:cNvSpPr>
            <a:spLocks noGrp="1"/>
          </p:cNvSpPr>
          <p:nvPr>
            <p:ph type="sldNum" sz="quarter" idx="12"/>
          </p:nvPr>
        </p:nvSpPr>
        <p:spPr/>
        <p:txBody>
          <a:bodyPr/>
          <a:lstStyle/>
          <a:p>
            <a:fld id="{AA521437-0170-4E37-9B6A-26C43D59B50C}" type="slidenum">
              <a:rPr lang="it-IT" smtClean="0"/>
              <a:t>33</a:t>
            </a:fld>
            <a:endParaRPr lang="it-IT" dirty="0"/>
          </a:p>
        </p:txBody>
      </p:sp>
      <p:pic>
        <p:nvPicPr>
          <p:cNvPr id="6" name="Picture 5">
            <a:extLst>
              <a:ext uri="{FF2B5EF4-FFF2-40B4-BE49-F238E27FC236}">
                <a16:creationId xmlns:a16="http://schemas.microsoft.com/office/drawing/2014/main" id="{E671D85A-B8A3-449F-97BC-0163F4A9849C}"/>
              </a:ext>
            </a:extLst>
          </p:cNvPr>
          <p:cNvPicPr>
            <a:picLocks noChangeAspect="1"/>
          </p:cNvPicPr>
          <p:nvPr/>
        </p:nvPicPr>
        <p:blipFill>
          <a:blip r:embed="rId2"/>
          <a:stretch>
            <a:fillRect/>
          </a:stretch>
        </p:blipFill>
        <p:spPr>
          <a:xfrm>
            <a:off x="2185505" y="1825625"/>
            <a:ext cx="7820989" cy="4139663"/>
          </a:xfrm>
          <a:prstGeom prst="rect">
            <a:avLst/>
          </a:prstGeom>
        </p:spPr>
      </p:pic>
    </p:spTree>
    <p:extLst>
      <p:ext uri="{BB962C8B-B14F-4D97-AF65-F5344CB8AC3E}">
        <p14:creationId xmlns:p14="http://schemas.microsoft.com/office/powerpoint/2010/main" val="3933334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9CCF-B093-456A-BD48-D30D9DD48E25}"/>
              </a:ext>
            </a:extLst>
          </p:cNvPr>
          <p:cNvSpPr>
            <a:spLocks noGrp="1"/>
          </p:cNvSpPr>
          <p:nvPr>
            <p:ph type="title"/>
          </p:nvPr>
        </p:nvSpPr>
        <p:spPr/>
        <p:txBody>
          <a:bodyPr/>
          <a:lstStyle/>
          <a:p>
            <a:r>
              <a:rPr lang="it-IT" dirty="0"/>
              <a:t>Single-</a:t>
            </a:r>
            <a:r>
              <a:rPr lang="it-IT" dirty="0" err="1"/>
              <a:t>host</a:t>
            </a:r>
            <a:r>
              <a:rPr lang="it-IT" dirty="0"/>
              <a:t> Bridge Networks</a:t>
            </a:r>
            <a:endParaRPr lang="en-US" dirty="0"/>
          </a:p>
        </p:txBody>
      </p:sp>
      <p:sp>
        <p:nvSpPr>
          <p:cNvPr id="3" name="Content Placeholder 2">
            <a:extLst>
              <a:ext uri="{FF2B5EF4-FFF2-40B4-BE49-F238E27FC236}">
                <a16:creationId xmlns:a16="http://schemas.microsoft.com/office/drawing/2014/main" id="{D754940A-C32C-44CA-8ACD-60B2C57E972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F92C9263-4BCF-4155-8232-A748A1EE54F2}"/>
              </a:ext>
            </a:extLst>
          </p:cNvPr>
          <p:cNvSpPr>
            <a:spLocks noGrp="1"/>
          </p:cNvSpPr>
          <p:nvPr>
            <p:ph type="sldNum" sz="quarter" idx="12"/>
          </p:nvPr>
        </p:nvSpPr>
        <p:spPr/>
        <p:txBody>
          <a:bodyPr/>
          <a:lstStyle/>
          <a:p>
            <a:fld id="{AA521437-0170-4E37-9B6A-26C43D59B50C}" type="slidenum">
              <a:rPr lang="it-IT" smtClean="0"/>
              <a:t>34</a:t>
            </a:fld>
            <a:endParaRPr lang="it-IT" dirty="0"/>
          </a:p>
        </p:txBody>
      </p:sp>
      <p:pic>
        <p:nvPicPr>
          <p:cNvPr id="6" name="Picture 5">
            <a:extLst>
              <a:ext uri="{FF2B5EF4-FFF2-40B4-BE49-F238E27FC236}">
                <a16:creationId xmlns:a16="http://schemas.microsoft.com/office/drawing/2014/main" id="{6FEB27AA-8C7C-41E7-ADF3-446F15140E92}"/>
              </a:ext>
            </a:extLst>
          </p:cNvPr>
          <p:cNvPicPr>
            <a:picLocks noChangeAspect="1"/>
          </p:cNvPicPr>
          <p:nvPr/>
        </p:nvPicPr>
        <p:blipFill>
          <a:blip r:embed="rId2"/>
          <a:stretch>
            <a:fillRect/>
          </a:stretch>
        </p:blipFill>
        <p:spPr>
          <a:xfrm>
            <a:off x="672810" y="2797237"/>
            <a:ext cx="2198328" cy="2266907"/>
          </a:xfrm>
          <a:prstGeom prst="rect">
            <a:avLst/>
          </a:prstGeom>
        </p:spPr>
      </p:pic>
      <p:pic>
        <p:nvPicPr>
          <p:cNvPr id="8" name="Picture 7">
            <a:extLst>
              <a:ext uri="{FF2B5EF4-FFF2-40B4-BE49-F238E27FC236}">
                <a16:creationId xmlns:a16="http://schemas.microsoft.com/office/drawing/2014/main" id="{A0E5731D-B6A8-4179-9FB8-2CEB9A02AD70}"/>
              </a:ext>
            </a:extLst>
          </p:cNvPr>
          <p:cNvPicPr>
            <a:picLocks noChangeAspect="1"/>
          </p:cNvPicPr>
          <p:nvPr/>
        </p:nvPicPr>
        <p:blipFill>
          <a:blip r:embed="rId3"/>
          <a:stretch>
            <a:fillRect/>
          </a:stretch>
        </p:blipFill>
        <p:spPr>
          <a:xfrm>
            <a:off x="3731940" y="2797236"/>
            <a:ext cx="4728120" cy="2266907"/>
          </a:xfrm>
          <a:prstGeom prst="rect">
            <a:avLst/>
          </a:prstGeom>
        </p:spPr>
      </p:pic>
      <p:pic>
        <p:nvPicPr>
          <p:cNvPr id="10" name="Picture 9">
            <a:extLst>
              <a:ext uri="{FF2B5EF4-FFF2-40B4-BE49-F238E27FC236}">
                <a16:creationId xmlns:a16="http://schemas.microsoft.com/office/drawing/2014/main" id="{A533E675-C83B-4FB8-86F3-F4A0A119F2E7}"/>
              </a:ext>
            </a:extLst>
          </p:cNvPr>
          <p:cNvPicPr>
            <a:picLocks noChangeAspect="1"/>
          </p:cNvPicPr>
          <p:nvPr/>
        </p:nvPicPr>
        <p:blipFill>
          <a:blip r:embed="rId4"/>
          <a:stretch>
            <a:fillRect/>
          </a:stretch>
        </p:blipFill>
        <p:spPr>
          <a:xfrm>
            <a:off x="9361213" y="2797236"/>
            <a:ext cx="2244047" cy="2274526"/>
          </a:xfrm>
          <a:prstGeom prst="rect">
            <a:avLst/>
          </a:prstGeom>
        </p:spPr>
      </p:pic>
    </p:spTree>
    <p:extLst>
      <p:ext uri="{BB962C8B-B14F-4D97-AF65-F5344CB8AC3E}">
        <p14:creationId xmlns:p14="http://schemas.microsoft.com/office/powerpoint/2010/main" val="463211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ECB9C-11EC-484D-950A-E980A2E85DD0}"/>
              </a:ext>
            </a:extLst>
          </p:cNvPr>
          <p:cNvSpPr>
            <a:spLocks noGrp="1"/>
          </p:cNvSpPr>
          <p:nvPr>
            <p:ph type="title"/>
          </p:nvPr>
        </p:nvSpPr>
        <p:spPr/>
        <p:txBody>
          <a:bodyPr/>
          <a:lstStyle/>
          <a:p>
            <a:r>
              <a:rPr lang="it-IT" dirty="0" err="1"/>
              <a:t>Hands-on</a:t>
            </a:r>
            <a:r>
              <a:rPr lang="it-IT" dirty="0"/>
              <a:t> Docker</a:t>
            </a:r>
            <a:endParaRPr lang="en-US" dirty="0"/>
          </a:p>
        </p:txBody>
      </p:sp>
      <p:sp>
        <p:nvSpPr>
          <p:cNvPr id="6" name="Text Placeholder 5">
            <a:extLst>
              <a:ext uri="{FF2B5EF4-FFF2-40B4-BE49-F238E27FC236}">
                <a16:creationId xmlns:a16="http://schemas.microsoft.com/office/drawing/2014/main" id="{828CC404-8A1D-4501-A2F4-F1AACB0B7E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608FBE-108E-487D-9F62-58831AF7DEEA}"/>
              </a:ext>
            </a:extLst>
          </p:cNvPr>
          <p:cNvSpPr>
            <a:spLocks noGrp="1"/>
          </p:cNvSpPr>
          <p:nvPr>
            <p:ph type="sldNum" sz="quarter" idx="12"/>
          </p:nvPr>
        </p:nvSpPr>
        <p:spPr/>
        <p:txBody>
          <a:bodyPr/>
          <a:lstStyle/>
          <a:p>
            <a:fld id="{AA521437-0170-4E37-9B6A-26C43D59B50C}" type="slidenum">
              <a:rPr lang="it-IT" smtClean="0"/>
              <a:t>35</a:t>
            </a:fld>
            <a:endParaRPr lang="it-IT" dirty="0"/>
          </a:p>
        </p:txBody>
      </p:sp>
    </p:spTree>
    <p:extLst>
      <p:ext uri="{BB962C8B-B14F-4D97-AF65-F5344CB8AC3E}">
        <p14:creationId xmlns:p14="http://schemas.microsoft.com/office/powerpoint/2010/main" val="1580612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241D-18AB-48CD-BFC3-B754C83C12AF}"/>
              </a:ext>
            </a:extLst>
          </p:cNvPr>
          <p:cNvSpPr>
            <a:spLocks noGrp="1"/>
          </p:cNvSpPr>
          <p:nvPr>
            <p:ph type="title"/>
          </p:nvPr>
        </p:nvSpPr>
        <p:spPr/>
        <p:txBody>
          <a:bodyPr/>
          <a:lstStyle/>
          <a:p>
            <a:r>
              <a:rPr lang="it-IT" dirty="0"/>
              <a:t>Images and containers</a:t>
            </a:r>
            <a:endParaRPr lang="en-US" dirty="0"/>
          </a:p>
        </p:txBody>
      </p:sp>
      <p:sp>
        <p:nvSpPr>
          <p:cNvPr id="3" name="Content Placeholder 2">
            <a:extLst>
              <a:ext uri="{FF2B5EF4-FFF2-40B4-BE49-F238E27FC236}">
                <a16:creationId xmlns:a16="http://schemas.microsoft.com/office/drawing/2014/main" id="{BE99D283-D7EE-43F2-AC25-AA18174F7D6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FD3D87E-4126-4D1C-8BC4-90C2E8C68CB7}"/>
              </a:ext>
            </a:extLst>
          </p:cNvPr>
          <p:cNvSpPr>
            <a:spLocks noGrp="1"/>
          </p:cNvSpPr>
          <p:nvPr>
            <p:ph type="sldNum" sz="quarter" idx="12"/>
          </p:nvPr>
        </p:nvSpPr>
        <p:spPr/>
        <p:txBody>
          <a:bodyPr/>
          <a:lstStyle/>
          <a:p>
            <a:fld id="{AA521437-0170-4E37-9B6A-26C43D59B50C}" type="slidenum">
              <a:rPr lang="it-IT" smtClean="0"/>
              <a:t>36</a:t>
            </a:fld>
            <a:endParaRPr lang="it-IT" dirty="0"/>
          </a:p>
        </p:txBody>
      </p:sp>
      <p:pic>
        <p:nvPicPr>
          <p:cNvPr id="6" name="Picture 5">
            <a:extLst>
              <a:ext uri="{FF2B5EF4-FFF2-40B4-BE49-F238E27FC236}">
                <a16:creationId xmlns:a16="http://schemas.microsoft.com/office/drawing/2014/main" id="{8590459D-41B4-4322-B4B7-00A6C3F0CA13}"/>
              </a:ext>
            </a:extLst>
          </p:cNvPr>
          <p:cNvPicPr>
            <a:picLocks noChangeAspect="1"/>
          </p:cNvPicPr>
          <p:nvPr/>
        </p:nvPicPr>
        <p:blipFill>
          <a:blip r:embed="rId2"/>
          <a:stretch>
            <a:fillRect/>
          </a:stretch>
        </p:blipFill>
        <p:spPr>
          <a:xfrm>
            <a:off x="2225678" y="2114057"/>
            <a:ext cx="7740643" cy="3713305"/>
          </a:xfrm>
          <a:prstGeom prst="rect">
            <a:avLst/>
          </a:prstGeom>
        </p:spPr>
      </p:pic>
    </p:spTree>
    <p:extLst>
      <p:ext uri="{BB962C8B-B14F-4D97-AF65-F5344CB8AC3E}">
        <p14:creationId xmlns:p14="http://schemas.microsoft.com/office/powerpoint/2010/main" val="4239732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F5F3-CA79-4953-B232-08C7D755B3CE}"/>
              </a:ext>
            </a:extLst>
          </p:cNvPr>
          <p:cNvSpPr>
            <a:spLocks noGrp="1"/>
          </p:cNvSpPr>
          <p:nvPr>
            <p:ph type="title"/>
          </p:nvPr>
        </p:nvSpPr>
        <p:spPr/>
        <p:txBody>
          <a:bodyPr/>
          <a:lstStyle/>
          <a:p>
            <a:r>
              <a:rPr lang="it-IT" dirty="0" err="1"/>
              <a:t>Communicating</a:t>
            </a:r>
            <a:r>
              <a:rPr lang="it-IT" dirty="0"/>
              <a:t> </a:t>
            </a:r>
            <a:r>
              <a:rPr lang="it-IT" dirty="0" err="1"/>
              <a:t>between</a:t>
            </a:r>
            <a:r>
              <a:rPr lang="it-IT" dirty="0"/>
              <a:t> containers</a:t>
            </a:r>
            <a:endParaRPr lang="en-US" dirty="0"/>
          </a:p>
        </p:txBody>
      </p:sp>
      <p:sp>
        <p:nvSpPr>
          <p:cNvPr id="3" name="Content Placeholder 2">
            <a:extLst>
              <a:ext uri="{FF2B5EF4-FFF2-40B4-BE49-F238E27FC236}">
                <a16:creationId xmlns:a16="http://schemas.microsoft.com/office/drawing/2014/main" id="{CFD9190B-BAA1-40CA-8F57-7FA9F495D84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7991BFDA-5688-40FC-B519-3D6774088E68}"/>
              </a:ext>
            </a:extLst>
          </p:cNvPr>
          <p:cNvSpPr>
            <a:spLocks noGrp="1"/>
          </p:cNvSpPr>
          <p:nvPr>
            <p:ph type="sldNum" sz="quarter" idx="12"/>
          </p:nvPr>
        </p:nvSpPr>
        <p:spPr/>
        <p:txBody>
          <a:bodyPr/>
          <a:lstStyle/>
          <a:p>
            <a:fld id="{AA521437-0170-4E37-9B6A-26C43D59B50C}" type="slidenum">
              <a:rPr lang="it-IT" smtClean="0"/>
              <a:t>37</a:t>
            </a:fld>
            <a:endParaRPr lang="it-IT" dirty="0"/>
          </a:p>
        </p:txBody>
      </p:sp>
      <p:pic>
        <p:nvPicPr>
          <p:cNvPr id="6" name="Picture 5">
            <a:extLst>
              <a:ext uri="{FF2B5EF4-FFF2-40B4-BE49-F238E27FC236}">
                <a16:creationId xmlns:a16="http://schemas.microsoft.com/office/drawing/2014/main" id="{52B6E1A5-8A40-46C5-A147-C9160AA373AA}"/>
              </a:ext>
            </a:extLst>
          </p:cNvPr>
          <p:cNvPicPr>
            <a:picLocks noChangeAspect="1"/>
          </p:cNvPicPr>
          <p:nvPr/>
        </p:nvPicPr>
        <p:blipFill>
          <a:blip r:embed="rId2"/>
          <a:stretch>
            <a:fillRect/>
          </a:stretch>
        </p:blipFill>
        <p:spPr>
          <a:xfrm>
            <a:off x="2786995" y="2166458"/>
            <a:ext cx="6618010" cy="3531557"/>
          </a:xfrm>
          <a:prstGeom prst="rect">
            <a:avLst/>
          </a:prstGeom>
        </p:spPr>
      </p:pic>
    </p:spTree>
    <p:extLst>
      <p:ext uri="{BB962C8B-B14F-4D97-AF65-F5344CB8AC3E}">
        <p14:creationId xmlns:p14="http://schemas.microsoft.com/office/powerpoint/2010/main" val="653662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07DA-A41A-4FBE-A7B4-02081ADA1DD4}"/>
              </a:ext>
            </a:extLst>
          </p:cNvPr>
          <p:cNvSpPr>
            <a:spLocks noGrp="1"/>
          </p:cNvSpPr>
          <p:nvPr>
            <p:ph type="title"/>
          </p:nvPr>
        </p:nvSpPr>
        <p:spPr/>
        <p:txBody>
          <a:bodyPr/>
          <a:lstStyle/>
          <a:p>
            <a:r>
              <a:rPr lang="it-IT" dirty="0"/>
              <a:t>Build &amp; </a:t>
            </a:r>
            <a:r>
              <a:rPr lang="it-IT" dirty="0" err="1"/>
              <a:t>Run</a:t>
            </a:r>
            <a:r>
              <a:rPr lang="it-IT" dirty="0"/>
              <a:t> an image</a:t>
            </a:r>
            <a:endParaRPr lang="en-US" dirty="0"/>
          </a:p>
        </p:txBody>
      </p:sp>
      <p:sp>
        <p:nvSpPr>
          <p:cNvPr id="3" name="Content Placeholder 2">
            <a:extLst>
              <a:ext uri="{FF2B5EF4-FFF2-40B4-BE49-F238E27FC236}">
                <a16:creationId xmlns:a16="http://schemas.microsoft.com/office/drawing/2014/main" id="{30583641-0373-423B-A1CE-D841E526EDBF}"/>
              </a:ext>
            </a:extLst>
          </p:cNvPr>
          <p:cNvSpPr>
            <a:spLocks noGrp="1"/>
          </p:cNvSpPr>
          <p:nvPr>
            <p:ph sz="half" idx="1"/>
          </p:nvPr>
        </p:nvSpPr>
        <p:spPr/>
        <p:txBody>
          <a:bodyPr/>
          <a:lstStyle/>
          <a:p>
            <a:r>
              <a:rPr lang="it-IT" dirty="0" err="1"/>
              <a:t>docker</a:t>
            </a:r>
            <a:r>
              <a:rPr lang="it-IT" dirty="0"/>
              <a:t> build –t &lt;</a:t>
            </a:r>
            <a:r>
              <a:rPr lang="it-IT" dirty="0" err="1"/>
              <a:t>docker</a:t>
            </a:r>
            <a:r>
              <a:rPr lang="it-IT" dirty="0"/>
              <a:t>-hub-id&gt;/&lt;image-name&gt;:&lt;</a:t>
            </a:r>
            <a:r>
              <a:rPr lang="it-IT" dirty="0" err="1"/>
              <a:t>version</a:t>
            </a:r>
            <a:r>
              <a:rPr lang="it-IT" dirty="0"/>
              <a:t>&gt; .</a:t>
            </a:r>
          </a:p>
          <a:p>
            <a:endParaRPr lang="it-IT" dirty="0"/>
          </a:p>
          <a:p>
            <a:r>
              <a:rPr lang="it-IT" dirty="0" err="1"/>
              <a:t>docker</a:t>
            </a:r>
            <a:r>
              <a:rPr lang="it-IT" dirty="0"/>
              <a:t> </a:t>
            </a:r>
            <a:r>
              <a:rPr lang="it-IT" dirty="0" err="1"/>
              <a:t>run</a:t>
            </a:r>
            <a:r>
              <a:rPr lang="it-IT" dirty="0"/>
              <a:t> –p 8080:80 &lt;image-name&gt;:&lt;</a:t>
            </a:r>
            <a:r>
              <a:rPr lang="it-IT" dirty="0" err="1"/>
              <a:t>version</a:t>
            </a:r>
            <a:r>
              <a:rPr lang="it-IT" dirty="0"/>
              <a:t>&gt;</a:t>
            </a:r>
            <a:endParaRPr lang="en-US" dirty="0"/>
          </a:p>
          <a:p>
            <a:endParaRPr lang="en-US" dirty="0"/>
          </a:p>
        </p:txBody>
      </p:sp>
      <p:sp>
        <p:nvSpPr>
          <p:cNvPr id="4" name="Slide Number Placeholder 3">
            <a:extLst>
              <a:ext uri="{FF2B5EF4-FFF2-40B4-BE49-F238E27FC236}">
                <a16:creationId xmlns:a16="http://schemas.microsoft.com/office/drawing/2014/main" id="{E2E00DF4-1CED-4585-BDA6-F21A606A4EA1}"/>
              </a:ext>
            </a:extLst>
          </p:cNvPr>
          <p:cNvSpPr>
            <a:spLocks noGrp="1"/>
          </p:cNvSpPr>
          <p:nvPr>
            <p:ph type="sldNum" sz="quarter" idx="12"/>
          </p:nvPr>
        </p:nvSpPr>
        <p:spPr/>
        <p:txBody>
          <a:bodyPr/>
          <a:lstStyle/>
          <a:p>
            <a:fld id="{AA521437-0170-4E37-9B6A-26C43D59B50C}" type="slidenum">
              <a:rPr lang="it-IT" smtClean="0"/>
              <a:t>38</a:t>
            </a:fld>
            <a:endParaRPr lang="it-IT" dirty="0"/>
          </a:p>
        </p:txBody>
      </p:sp>
    </p:spTree>
    <p:extLst>
      <p:ext uri="{BB962C8B-B14F-4D97-AF65-F5344CB8AC3E}">
        <p14:creationId xmlns:p14="http://schemas.microsoft.com/office/powerpoint/2010/main" val="355109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45D12-CBDC-4C7E-8590-EAB01FC15BB7}"/>
              </a:ext>
            </a:extLst>
          </p:cNvPr>
          <p:cNvSpPr>
            <a:spLocks noGrp="1"/>
          </p:cNvSpPr>
          <p:nvPr>
            <p:ph type="title"/>
          </p:nvPr>
        </p:nvSpPr>
        <p:spPr/>
        <p:txBody>
          <a:bodyPr/>
          <a:lstStyle/>
          <a:p>
            <a:r>
              <a:rPr lang="it-IT" dirty="0"/>
              <a:t>A first </a:t>
            </a:r>
            <a:r>
              <a:rPr lang="it-IT" dirty="0" err="1"/>
              <a:t>application</a:t>
            </a:r>
            <a:endParaRPr lang="en-US" dirty="0"/>
          </a:p>
        </p:txBody>
      </p:sp>
      <p:sp>
        <p:nvSpPr>
          <p:cNvPr id="6" name="Text Placeholder 5">
            <a:extLst>
              <a:ext uri="{FF2B5EF4-FFF2-40B4-BE49-F238E27FC236}">
                <a16:creationId xmlns:a16="http://schemas.microsoft.com/office/drawing/2014/main" id="{914264D9-10EB-4C42-913A-0A06B41BB396}"/>
              </a:ext>
            </a:extLst>
          </p:cNvPr>
          <p:cNvSpPr>
            <a:spLocks noGrp="1"/>
          </p:cNvSpPr>
          <p:nvPr>
            <p:ph type="body" idx="1"/>
          </p:nvPr>
        </p:nvSpPr>
        <p:spPr/>
        <p:txBody>
          <a:bodyPr/>
          <a:lstStyle/>
          <a:p>
            <a:r>
              <a:rPr lang="it-IT" dirty="0"/>
              <a:t>DEMO</a:t>
            </a:r>
            <a:endParaRPr lang="en-US" dirty="0"/>
          </a:p>
        </p:txBody>
      </p:sp>
      <p:sp>
        <p:nvSpPr>
          <p:cNvPr id="4" name="Slide Number Placeholder 3">
            <a:extLst>
              <a:ext uri="{FF2B5EF4-FFF2-40B4-BE49-F238E27FC236}">
                <a16:creationId xmlns:a16="http://schemas.microsoft.com/office/drawing/2014/main" id="{3F124647-CBC0-4D38-B58E-723512F50253}"/>
              </a:ext>
            </a:extLst>
          </p:cNvPr>
          <p:cNvSpPr>
            <a:spLocks noGrp="1"/>
          </p:cNvSpPr>
          <p:nvPr>
            <p:ph type="sldNum" sz="quarter" idx="12"/>
          </p:nvPr>
        </p:nvSpPr>
        <p:spPr/>
        <p:txBody>
          <a:bodyPr/>
          <a:lstStyle/>
          <a:p>
            <a:fld id="{AA521437-0170-4E37-9B6A-26C43D59B50C}" type="slidenum">
              <a:rPr lang="it-IT" smtClean="0"/>
              <a:t>39</a:t>
            </a:fld>
            <a:endParaRPr lang="it-IT" dirty="0"/>
          </a:p>
        </p:txBody>
      </p:sp>
    </p:spTree>
    <p:extLst>
      <p:ext uri="{BB962C8B-B14F-4D97-AF65-F5344CB8AC3E}">
        <p14:creationId xmlns:p14="http://schemas.microsoft.com/office/powerpoint/2010/main" val="41162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2733-F7F6-4A12-9EA8-A3BAED8544E8}"/>
              </a:ext>
            </a:extLst>
          </p:cNvPr>
          <p:cNvSpPr>
            <a:spLocks noGrp="1"/>
          </p:cNvSpPr>
          <p:nvPr>
            <p:ph type="title"/>
          </p:nvPr>
        </p:nvSpPr>
        <p:spPr/>
        <p:txBody>
          <a:bodyPr/>
          <a:lstStyle/>
          <a:p>
            <a:r>
              <a:rPr lang="it-IT" dirty="0"/>
              <a:t>Docker vs VM</a:t>
            </a:r>
            <a:endParaRPr lang="en-US" dirty="0"/>
          </a:p>
        </p:txBody>
      </p:sp>
      <p:sp>
        <p:nvSpPr>
          <p:cNvPr id="3" name="Content Placeholder 2">
            <a:extLst>
              <a:ext uri="{FF2B5EF4-FFF2-40B4-BE49-F238E27FC236}">
                <a16:creationId xmlns:a16="http://schemas.microsoft.com/office/drawing/2014/main" id="{D01E7028-6DDE-406C-AAF6-751D39FD1599}"/>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C68A5CDB-B895-4A96-847B-B71D35A4F688}"/>
              </a:ext>
            </a:extLst>
          </p:cNvPr>
          <p:cNvSpPr>
            <a:spLocks noGrp="1"/>
          </p:cNvSpPr>
          <p:nvPr>
            <p:ph type="sldNum" sz="quarter" idx="12"/>
          </p:nvPr>
        </p:nvSpPr>
        <p:spPr/>
        <p:txBody>
          <a:bodyPr/>
          <a:lstStyle/>
          <a:p>
            <a:fld id="{AA521437-0170-4E37-9B6A-26C43D59B50C}" type="slidenum">
              <a:rPr lang="it-IT" smtClean="0"/>
              <a:t>4</a:t>
            </a:fld>
            <a:endParaRPr lang="it-IT" dirty="0"/>
          </a:p>
        </p:txBody>
      </p:sp>
      <p:pic>
        <p:nvPicPr>
          <p:cNvPr id="5" name="Picture 4">
            <a:extLst>
              <a:ext uri="{FF2B5EF4-FFF2-40B4-BE49-F238E27FC236}">
                <a16:creationId xmlns:a16="http://schemas.microsoft.com/office/drawing/2014/main" id="{2A018F89-2184-46B2-9C35-85BA60F8536C}"/>
              </a:ext>
            </a:extLst>
          </p:cNvPr>
          <p:cNvPicPr>
            <a:picLocks noChangeAspect="1"/>
          </p:cNvPicPr>
          <p:nvPr/>
        </p:nvPicPr>
        <p:blipFill>
          <a:blip r:embed="rId2"/>
          <a:stretch>
            <a:fillRect/>
          </a:stretch>
        </p:blipFill>
        <p:spPr>
          <a:xfrm>
            <a:off x="2327275" y="1957237"/>
            <a:ext cx="7537450" cy="4399113"/>
          </a:xfrm>
          <a:prstGeom prst="rect">
            <a:avLst/>
          </a:prstGeom>
        </p:spPr>
      </p:pic>
    </p:spTree>
    <p:extLst>
      <p:ext uri="{BB962C8B-B14F-4D97-AF65-F5344CB8AC3E}">
        <p14:creationId xmlns:p14="http://schemas.microsoft.com/office/powerpoint/2010/main" val="1265564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8A1D-5F5D-44D3-A72C-A19D565F1CE7}"/>
              </a:ext>
            </a:extLst>
          </p:cNvPr>
          <p:cNvSpPr>
            <a:spLocks noGrp="1"/>
          </p:cNvSpPr>
          <p:nvPr>
            <p:ph type="title"/>
          </p:nvPr>
        </p:nvSpPr>
        <p:spPr/>
        <p:txBody>
          <a:bodyPr/>
          <a:lstStyle/>
          <a:p>
            <a:r>
              <a:rPr lang="it-IT" dirty="0"/>
              <a:t>Docker compose workflow</a:t>
            </a:r>
            <a:endParaRPr lang="en-US" dirty="0"/>
          </a:p>
        </p:txBody>
      </p:sp>
      <p:sp>
        <p:nvSpPr>
          <p:cNvPr id="3" name="Content Placeholder 2">
            <a:extLst>
              <a:ext uri="{FF2B5EF4-FFF2-40B4-BE49-F238E27FC236}">
                <a16:creationId xmlns:a16="http://schemas.microsoft.com/office/drawing/2014/main" id="{47E67C2E-55B2-4297-BBDA-7672B1BC88F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8D063F9-C61F-4247-B55C-F80C7EB4E900}"/>
              </a:ext>
            </a:extLst>
          </p:cNvPr>
          <p:cNvSpPr>
            <a:spLocks noGrp="1"/>
          </p:cNvSpPr>
          <p:nvPr>
            <p:ph type="sldNum" sz="quarter" idx="12"/>
          </p:nvPr>
        </p:nvSpPr>
        <p:spPr/>
        <p:txBody>
          <a:bodyPr/>
          <a:lstStyle/>
          <a:p>
            <a:fld id="{AA521437-0170-4E37-9B6A-26C43D59B50C}" type="slidenum">
              <a:rPr lang="it-IT" smtClean="0"/>
              <a:t>40</a:t>
            </a:fld>
            <a:endParaRPr lang="it-IT" dirty="0"/>
          </a:p>
        </p:txBody>
      </p:sp>
      <p:pic>
        <p:nvPicPr>
          <p:cNvPr id="6" name="Picture 5">
            <a:extLst>
              <a:ext uri="{FF2B5EF4-FFF2-40B4-BE49-F238E27FC236}">
                <a16:creationId xmlns:a16="http://schemas.microsoft.com/office/drawing/2014/main" id="{383AA233-97B6-4815-9A87-DBBD23EC39F7}"/>
              </a:ext>
            </a:extLst>
          </p:cNvPr>
          <p:cNvPicPr>
            <a:picLocks noChangeAspect="1"/>
          </p:cNvPicPr>
          <p:nvPr/>
        </p:nvPicPr>
        <p:blipFill>
          <a:blip r:embed="rId2"/>
          <a:stretch>
            <a:fillRect/>
          </a:stretch>
        </p:blipFill>
        <p:spPr>
          <a:xfrm>
            <a:off x="1059163" y="2654086"/>
            <a:ext cx="10073673" cy="2556302"/>
          </a:xfrm>
          <a:prstGeom prst="rect">
            <a:avLst/>
          </a:prstGeom>
        </p:spPr>
      </p:pic>
    </p:spTree>
    <p:extLst>
      <p:ext uri="{BB962C8B-B14F-4D97-AF65-F5344CB8AC3E}">
        <p14:creationId xmlns:p14="http://schemas.microsoft.com/office/powerpoint/2010/main" val="3268970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EAE5-DA68-4FB3-ABAB-3492A81B426E}"/>
              </a:ext>
            </a:extLst>
          </p:cNvPr>
          <p:cNvSpPr>
            <a:spLocks noGrp="1"/>
          </p:cNvSpPr>
          <p:nvPr>
            <p:ph type="title"/>
          </p:nvPr>
        </p:nvSpPr>
        <p:spPr/>
        <p:txBody>
          <a:bodyPr/>
          <a:lstStyle/>
          <a:p>
            <a:r>
              <a:rPr lang="it-IT" dirty="0"/>
              <a:t>Docker compose </a:t>
            </a:r>
            <a:r>
              <a:rPr lang="it-IT" dirty="0" err="1"/>
              <a:t>commands</a:t>
            </a:r>
            <a:endParaRPr lang="en-US" dirty="0"/>
          </a:p>
        </p:txBody>
      </p:sp>
      <p:sp>
        <p:nvSpPr>
          <p:cNvPr id="3" name="Content Placeholder 2">
            <a:extLst>
              <a:ext uri="{FF2B5EF4-FFF2-40B4-BE49-F238E27FC236}">
                <a16:creationId xmlns:a16="http://schemas.microsoft.com/office/drawing/2014/main" id="{FCB72AA7-1055-47E5-B0BA-03DAB4B7BDDF}"/>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106335A9-39DF-4AA8-BA8F-7497D1B00AFA}"/>
              </a:ext>
            </a:extLst>
          </p:cNvPr>
          <p:cNvSpPr>
            <a:spLocks noGrp="1"/>
          </p:cNvSpPr>
          <p:nvPr>
            <p:ph type="sldNum" sz="quarter" idx="12"/>
          </p:nvPr>
        </p:nvSpPr>
        <p:spPr/>
        <p:txBody>
          <a:bodyPr/>
          <a:lstStyle/>
          <a:p>
            <a:fld id="{AA521437-0170-4E37-9B6A-26C43D59B50C}" type="slidenum">
              <a:rPr lang="it-IT" smtClean="0"/>
              <a:t>41</a:t>
            </a:fld>
            <a:endParaRPr lang="it-IT" dirty="0"/>
          </a:p>
        </p:txBody>
      </p:sp>
      <p:pic>
        <p:nvPicPr>
          <p:cNvPr id="6" name="Picture 5">
            <a:extLst>
              <a:ext uri="{FF2B5EF4-FFF2-40B4-BE49-F238E27FC236}">
                <a16:creationId xmlns:a16="http://schemas.microsoft.com/office/drawing/2014/main" id="{4DD17C60-14D0-43B4-80D4-0FE85958E674}"/>
              </a:ext>
            </a:extLst>
          </p:cNvPr>
          <p:cNvPicPr>
            <a:picLocks noChangeAspect="1"/>
          </p:cNvPicPr>
          <p:nvPr/>
        </p:nvPicPr>
        <p:blipFill>
          <a:blip r:embed="rId2"/>
          <a:stretch>
            <a:fillRect/>
          </a:stretch>
        </p:blipFill>
        <p:spPr>
          <a:xfrm>
            <a:off x="3858157" y="2014129"/>
            <a:ext cx="4475685" cy="3940888"/>
          </a:xfrm>
          <a:prstGeom prst="rect">
            <a:avLst/>
          </a:prstGeom>
        </p:spPr>
      </p:pic>
    </p:spTree>
    <p:extLst>
      <p:ext uri="{BB962C8B-B14F-4D97-AF65-F5344CB8AC3E}">
        <p14:creationId xmlns:p14="http://schemas.microsoft.com/office/powerpoint/2010/main" val="1881886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F03F-2A93-4B2A-83D3-5D19D1ED4FEA}"/>
              </a:ext>
            </a:extLst>
          </p:cNvPr>
          <p:cNvSpPr>
            <a:spLocks noGrp="1"/>
          </p:cNvSpPr>
          <p:nvPr>
            <p:ph type="title"/>
          </p:nvPr>
        </p:nvSpPr>
        <p:spPr/>
        <p:txBody>
          <a:bodyPr/>
          <a:lstStyle/>
          <a:p>
            <a:r>
              <a:rPr lang="it-IT" dirty="0"/>
              <a:t>Docker Compose: Services</a:t>
            </a:r>
            <a:endParaRPr lang="en-US" dirty="0"/>
          </a:p>
        </p:txBody>
      </p:sp>
      <p:sp>
        <p:nvSpPr>
          <p:cNvPr id="3" name="Content Placeholder 2">
            <a:extLst>
              <a:ext uri="{FF2B5EF4-FFF2-40B4-BE49-F238E27FC236}">
                <a16:creationId xmlns:a16="http://schemas.microsoft.com/office/drawing/2014/main" id="{34861F94-4E55-454E-A8C0-57271ABF20E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3CA57831-1709-4286-875E-DACA650166CC}"/>
              </a:ext>
            </a:extLst>
          </p:cNvPr>
          <p:cNvSpPr>
            <a:spLocks noGrp="1"/>
          </p:cNvSpPr>
          <p:nvPr>
            <p:ph type="sldNum" sz="quarter" idx="12"/>
          </p:nvPr>
        </p:nvSpPr>
        <p:spPr/>
        <p:txBody>
          <a:bodyPr/>
          <a:lstStyle/>
          <a:p>
            <a:fld id="{AA521437-0170-4E37-9B6A-26C43D59B50C}" type="slidenum">
              <a:rPr lang="it-IT" smtClean="0"/>
              <a:t>42</a:t>
            </a:fld>
            <a:endParaRPr lang="it-IT" dirty="0"/>
          </a:p>
        </p:txBody>
      </p:sp>
      <p:pic>
        <p:nvPicPr>
          <p:cNvPr id="6" name="Picture 5">
            <a:extLst>
              <a:ext uri="{FF2B5EF4-FFF2-40B4-BE49-F238E27FC236}">
                <a16:creationId xmlns:a16="http://schemas.microsoft.com/office/drawing/2014/main" id="{DF6C2AC4-5635-4221-9BFD-DCDC04A1F38E}"/>
              </a:ext>
            </a:extLst>
          </p:cNvPr>
          <p:cNvPicPr>
            <a:picLocks noChangeAspect="1"/>
          </p:cNvPicPr>
          <p:nvPr/>
        </p:nvPicPr>
        <p:blipFill>
          <a:blip r:embed="rId2"/>
          <a:stretch>
            <a:fillRect/>
          </a:stretch>
        </p:blipFill>
        <p:spPr>
          <a:xfrm>
            <a:off x="3785649" y="2339004"/>
            <a:ext cx="4620701" cy="3186466"/>
          </a:xfrm>
          <a:prstGeom prst="rect">
            <a:avLst/>
          </a:prstGeom>
        </p:spPr>
      </p:pic>
    </p:spTree>
    <p:extLst>
      <p:ext uri="{BB962C8B-B14F-4D97-AF65-F5344CB8AC3E}">
        <p14:creationId xmlns:p14="http://schemas.microsoft.com/office/powerpoint/2010/main" val="372306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3C964-7CB0-490A-9CF1-BF34FDFDDA18}"/>
              </a:ext>
            </a:extLst>
          </p:cNvPr>
          <p:cNvSpPr>
            <a:spLocks noGrp="1"/>
          </p:cNvSpPr>
          <p:nvPr>
            <p:ph type="title"/>
          </p:nvPr>
        </p:nvSpPr>
        <p:spPr/>
        <p:txBody>
          <a:bodyPr/>
          <a:lstStyle/>
          <a:p>
            <a:r>
              <a:rPr lang="it-IT" dirty="0"/>
              <a:t>Key Service </a:t>
            </a:r>
            <a:r>
              <a:rPr lang="it-IT" dirty="0" err="1"/>
              <a:t>Configuration</a:t>
            </a:r>
            <a:r>
              <a:rPr lang="it-IT" dirty="0"/>
              <a:t> Options</a:t>
            </a:r>
            <a:endParaRPr lang="en-US" dirty="0"/>
          </a:p>
        </p:txBody>
      </p:sp>
      <p:sp>
        <p:nvSpPr>
          <p:cNvPr id="3" name="Content Placeholder 2">
            <a:extLst>
              <a:ext uri="{FF2B5EF4-FFF2-40B4-BE49-F238E27FC236}">
                <a16:creationId xmlns:a16="http://schemas.microsoft.com/office/drawing/2014/main" id="{013AD7D5-1A87-4212-A2B9-3472349755F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C789C333-4D22-4DA7-9485-BC650EF94526}"/>
              </a:ext>
            </a:extLst>
          </p:cNvPr>
          <p:cNvSpPr>
            <a:spLocks noGrp="1"/>
          </p:cNvSpPr>
          <p:nvPr>
            <p:ph type="sldNum" sz="quarter" idx="12"/>
          </p:nvPr>
        </p:nvSpPr>
        <p:spPr/>
        <p:txBody>
          <a:bodyPr/>
          <a:lstStyle/>
          <a:p>
            <a:fld id="{AA521437-0170-4E37-9B6A-26C43D59B50C}" type="slidenum">
              <a:rPr lang="it-IT" smtClean="0"/>
              <a:t>43</a:t>
            </a:fld>
            <a:endParaRPr lang="it-IT" dirty="0"/>
          </a:p>
        </p:txBody>
      </p:sp>
      <p:pic>
        <p:nvPicPr>
          <p:cNvPr id="6" name="Picture 5">
            <a:extLst>
              <a:ext uri="{FF2B5EF4-FFF2-40B4-BE49-F238E27FC236}">
                <a16:creationId xmlns:a16="http://schemas.microsoft.com/office/drawing/2014/main" id="{2FC46001-82D6-42B3-81EB-55B47CE47796}"/>
              </a:ext>
            </a:extLst>
          </p:cNvPr>
          <p:cNvPicPr>
            <a:picLocks noChangeAspect="1"/>
          </p:cNvPicPr>
          <p:nvPr/>
        </p:nvPicPr>
        <p:blipFill>
          <a:blip r:embed="rId2"/>
          <a:stretch>
            <a:fillRect/>
          </a:stretch>
        </p:blipFill>
        <p:spPr>
          <a:xfrm>
            <a:off x="1086957" y="2214599"/>
            <a:ext cx="10018086" cy="3435275"/>
          </a:xfrm>
          <a:prstGeom prst="rect">
            <a:avLst/>
          </a:prstGeom>
        </p:spPr>
      </p:pic>
    </p:spTree>
    <p:extLst>
      <p:ext uri="{BB962C8B-B14F-4D97-AF65-F5344CB8AC3E}">
        <p14:creationId xmlns:p14="http://schemas.microsoft.com/office/powerpoint/2010/main" val="315172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C6F8-A1E0-4B1E-86BA-DE2C0BB9FE56}"/>
              </a:ext>
            </a:extLst>
          </p:cNvPr>
          <p:cNvSpPr>
            <a:spLocks noGrp="1"/>
          </p:cNvSpPr>
          <p:nvPr>
            <p:ph type="title"/>
          </p:nvPr>
        </p:nvSpPr>
        <p:spPr/>
        <p:txBody>
          <a:bodyPr/>
          <a:lstStyle/>
          <a:p>
            <a:r>
              <a:rPr lang="it-IT" dirty="0" err="1"/>
              <a:t>Dockerfile</a:t>
            </a:r>
            <a:r>
              <a:rPr lang="it-IT" dirty="0"/>
              <a:t> and Images</a:t>
            </a:r>
            <a:endParaRPr lang="en-US" dirty="0"/>
          </a:p>
        </p:txBody>
      </p:sp>
      <p:sp>
        <p:nvSpPr>
          <p:cNvPr id="3" name="Content Placeholder 2">
            <a:extLst>
              <a:ext uri="{FF2B5EF4-FFF2-40B4-BE49-F238E27FC236}">
                <a16:creationId xmlns:a16="http://schemas.microsoft.com/office/drawing/2014/main" id="{4EC20327-178E-42E7-BA70-465697AFB929}"/>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EA63C19-004D-4ADD-9EB5-FE7E666D85D7}"/>
              </a:ext>
            </a:extLst>
          </p:cNvPr>
          <p:cNvSpPr>
            <a:spLocks noGrp="1"/>
          </p:cNvSpPr>
          <p:nvPr>
            <p:ph type="sldNum" sz="quarter" idx="12"/>
          </p:nvPr>
        </p:nvSpPr>
        <p:spPr/>
        <p:txBody>
          <a:bodyPr/>
          <a:lstStyle/>
          <a:p>
            <a:fld id="{AA521437-0170-4E37-9B6A-26C43D59B50C}" type="slidenum">
              <a:rPr lang="it-IT" smtClean="0"/>
              <a:t>44</a:t>
            </a:fld>
            <a:endParaRPr lang="it-IT" dirty="0"/>
          </a:p>
        </p:txBody>
      </p:sp>
      <p:pic>
        <p:nvPicPr>
          <p:cNvPr id="6" name="Picture 5">
            <a:extLst>
              <a:ext uri="{FF2B5EF4-FFF2-40B4-BE49-F238E27FC236}">
                <a16:creationId xmlns:a16="http://schemas.microsoft.com/office/drawing/2014/main" id="{D726AFFA-2DD4-4C23-921A-A5161CC4F00E}"/>
              </a:ext>
            </a:extLst>
          </p:cNvPr>
          <p:cNvPicPr>
            <a:picLocks noChangeAspect="1"/>
          </p:cNvPicPr>
          <p:nvPr/>
        </p:nvPicPr>
        <p:blipFill>
          <a:blip r:embed="rId2"/>
          <a:stretch>
            <a:fillRect/>
          </a:stretch>
        </p:blipFill>
        <p:spPr>
          <a:xfrm>
            <a:off x="2086011" y="2482879"/>
            <a:ext cx="8019978" cy="3057764"/>
          </a:xfrm>
          <a:prstGeom prst="rect">
            <a:avLst/>
          </a:prstGeom>
        </p:spPr>
      </p:pic>
    </p:spTree>
    <p:extLst>
      <p:ext uri="{BB962C8B-B14F-4D97-AF65-F5344CB8AC3E}">
        <p14:creationId xmlns:p14="http://schemas.microsoft.com/office/powerpoint/2010/main" val="282921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E109-75A0-4182-8421-AC35D49B0424}"/>
              </a:ext>
            </a:extLst>
          </p:cNvPr>
          <p:cNvSpPr>
            <a:spLocks noGrp="1"/>
          </p:cNvSpPr>
          <p:nvPr>
            <p:ph type="title"/>
          </p:nvPr>
        </p:nvSpPr>
        <p:spPr/>
        <p:txBody>
          <a:bodyPr/>
          <a:lstStyle/>
          <a:p>
            <a:r>
              <a:rPr lang="it-IT" dirty="0"/>
              <a:t>Docker Compose Workflow</a:t>
            </a:r>
            <a:endParaRPr lang="en-US" dirty="0"/>
          </a:p>
        </p:txBody>
      </p:sp>
      <p:sp>
        <p:nvSpPr>
          <p:cNvPr id="3" name="Content Placeholder 2">
            <a:extLst>
              <a:ext uri="{FF2B5EF4-FFF2-40B4-BE49-F238E27FC236}">
                <a16:creationId xmlns:a16="http://schemas.microsoft.com/office/drawing/2014/main" id="{81EEEF96-95EA-49EB-99A1-2D04350538E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B787B9B-5315-46D0-A009-75873966E54A}"/>
              </a:ext>
            </a:extLst>
          </p:cNvPr>
          <p:cNvSpPr>
            <a:spLocks noGrp="1"/>
          </p:cNvSpPr>
          <p:nvPr>
            <p:ph type="sldNum" sz="quarter" idx="12"/>
          </p:nvPr>
        </p:nvSpPr>
        <p:spPr/>
        <p:txBody>
          <a:bodyPr/>
          <a:lstStyle/>
          <a:p>
            <a:fld id="{AA521437-0170-4E37-9B6A-26C43D59B50C}" type="slidenum">
              <a:rPr lang="it-IT" smtClean="0"/>
              <a:t>45</a:t>
            </a:fld>
            <a:endParaRPr lang="it-IT" dirty="0"/>
          </a:p>
        </p:txBody>
      </p:sp>
      <p:pic>
        <p:nvPicPr>
          <p:cNvPr id="6" name="Picture 5">
            <a:extLst>
              <a:ext uri="{FF2B5EF4-FFF2-40B4-BE49-F238E27FC236}">
                <a16:creationId xmlns:a16="http://schemas.microsoft.com/office/drawing/2014/main" id="{2B7B5AF9-A2AA-4A7C-A810-6466ECC3A9BC}"/>
              </a:ext>
            </a:extLst>
          </p:cNvPr>
          <p:cNvPicPr>
            <a:picLocks noChangeAspect="1"/>
          </p:cNvPicPr>
          <p:nvPr/>
        </p:nvPicPr>
        <p:blipFill>
          <a:blip r:embed="rId2"/>
          <a:stretch>
            <a:fillRect/>
          </a:stretch>
        </p:blipFill>
        <p:spPr>
          <a:xfrm>
            <a:off x="1511291" y="2735710"/>
            <a:ext cx="9169418" cy="2393053"/>
          </a:xfrm>
          <a:prstGeom prst="rect">
            <a:avLst/>
          </a:prstGeom>
        </p:spPr>
      </p:pic>
    </p:spTree>
    <p:extLst>
      <p:ext uri="{BB962C8B-B14F-4D97-AF65-F5344CB8AC3E}">
        <p14:creationId xmlns:p14="http://schemas.microsoft.com/office/powerpoint/2010/main" val="1312808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249-D8CD-434A-8F78-4B3CB2E6D647}"/>
              </a:ext>
            </a:extLst>
          </p:cNvPr>
          <p:cNvSpPr>
            <a:spLocks noGrp="1"/>
          </p:cNvSpPr>
          <p:nvPr>
            <p:ph type="title"/>
          </p:nvPr>
        </p:nvSpPr>
        <p:spPr/>
        <p:txBody>
          <a:bodyPr/>
          <a:lstStyle/>
          <a:p>
            <a:r>
              <a:rPr lang="it-IT" dirty="0"/>
              <a:t>Key Docker Compose Build </a:t>
            </a:r>
            <a:r>
              <a:rPr lang="it-IT" dirty="0" err="1"/>
              <a:t>Properties</a:t>
            </a:r>
            <a:endParaRPr lang="en-US" dirty="0"/>
          </a:p>
        </p:txBody>
      </p:sp>
      <p:sp>
        <p:nvSpPr>
          <p:cNvPr id="3" name="Content Placeholder 2">
            <a:extLst>
              <a:ext uri="{FF2B5EF4-FFF2-40B4-BE49-F238E27FC236}">
                <a16:creationId xmlns:a16="http://schemas.microsoft.com/office/drawing/2014/main" id="{33FE54A4-EA26-4EA5-8424-68747D685187}"/>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73AF589D-720F-496B-8F3C-5E49E619E83E}"/>
              </a:ext>
            </a:extLst>
          </p:cNvPr>
          <p:cNvSpPr>
            <a:spLocks noGrp="1"/>
          </p:cNvSpPr>
          <p:nvPr>
            <p:ph type="sldNum" sz="quarter" idx="12"/>
          </p:nvPr>
        </p:nvSpPr>
        <p:spPr/>
        <p:txBody>
          <a:bodyPr/>
          <a:lstStyle/>
          <a:p>
            <a:fld id="{AA521437-0170-4E37-9B6A-26C43D59B50C}" type="slidenum">
              <a:rPr lang="it-IT" smtClean="0"/>
              <a:t>46</a:t>
            </a:fld>
            <a:endParaRPr lang="it-IT" dirty="0"/>
          </a:p>
        </p:txBody>
      </p:sp>
      <p:pic>
        <p:nvPicPr>
          <p:cNvPr id="6" name="Picture 5">
            <a:extLst>
              <a:ext uri="{FF2B5EF4-FFF2-40B4-BE49-F238E27FC236}">
                <a16:creationId xmlns:a16="http://schemas.microsoft.com/office/drawing/2014/main" id="{5EF86D1E-F296-4264-8D9C-38A1F5D73D1B}"/>
              </a:ext>
            </a:extLst>
          </p:cNvPr>
          <p:cNvPicPr>
            <a:picLocks noChangeAspect="1"/>
          </p:cNvPicPr>
          <p:nvPr/>
        </p:nvPicPr>
        <p:blipFill>
          <a:blip r:embed="rId2"/>
          <a:stretch>
            <a:fillRect/>
          </a:stretch>
        </p:blipFill>
        <p:spPr>
          <a:xfrm>
            <a:off x="2219596" y="2222769"/>
            <a:ext cx="7752807" cy="3527102"/>
          </a:xfrm>
          <a:prstGeom prst="rect">
            <a:avLst/>
          </a:prstGeom>
        </p:spPr>
      </p:pic>
    </p:spTree>
    <p:extLst>
      <p:ext uri="{BB962C8B-B14F-4D97-AF65-F5344CB8AC3E}">
        <p14:creationId xmlns:p14="http://schemas.microsoft.com/office/powerpoint/2010/main" val="2292401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0AC7-3CFC-4486-A89C-4E3037CB44D1}"/>
              </a:ext>
            </a:extLst>
          </p:cNvPr>
          <p:cNvSpPr>
            <a:spLocks noGrp="1"/>
          </p:cNvSpPr>
          <p:nvPr>
            <p:ph type="title"/>
          </p:nvPr>
        </p:nvSpPr>
        <p:spPr/>
        <p:txBody>
          <a:bodyPr/>
          <a:lstStyle/>
          <a:p>
            <a:r>
              <a:rPr lang="it-IT" dirty="0"/>
              <a:t>Using Docker Compose Build </a:t>
            </a:r>
            <a:r>
              <a:rPr lang="it-IT" dirty="0" err="1"/>
              <a:t>Properties</a:t>
            </a:r>
            <a:endParaRPr lang="en-US" dirty="0"/>
          </a:p>
        </p:txBody>
      </p:sp>
      <p:sp>
        <p:nvSpPr>
          <p:cNvPr id="3" name="Content Placeholder 2">
            <a:extLst>
              <a:ext uri="{FF2B5EF4-FFF2-40B4-BE49-F238E27FC236}">
                <a16:creationId xmlns:a16="http://schemas.microsoft.com/office/drawing/2014/main" id="{8A7341DC-7AA0-4BE5-B727-E41C96EE1C09}"/>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5B42A43-4A11-43C6-9F4B-399BE3FD294F}"/>
              </a:ext>
            </a:extLst>
          </p:cNvPr>
          <p:cNvSpPr>
            <a:spLocks noGrp="1"/>
          </p:cNvSpPr>
          <p:nvPr>
            <p:ph type="sldNum" sz="quarter" idx="12"/>
          </p:nvPr>
        </p:nvSpPr>
        <p:spPr/>
        <p:txBody>
          <a:bodyPr/>
          <a:lstStyle/>
          <a:p>
            <a:fld id="{AA521437-0170-4E37-9B6A-26C43D59B50C}" type="slidenum">
              <a:rPr lang="it-IT" smtClean="0"/>
              <a:t>47</a:t>
            </a:fld>
            <a:endParaRPr lang="it-IT" dirty="0"/>
          </a:p>
        </p:txBody>
      </p:sp>
      <p:pic>
        <p:nvPicPr>
          <p:cNvPr id="6" name="Picture 5">
            <a:extLst>
              <a:ext uri="{FF2B5EF4-FFF2-40B4-BE49-F238E27FC236}">
                <a16:creationId xmlns:a16="http://schemas.microsoft.com/office/drawing/2014/main" id="{93B7B78C-5266-4B96-AD0F-4844C571DE6E}"/>
              </a:ext>
            </a:extLst>
          </p:cNvPr>
          <p:cNvPicPr>
            <a:picLocks noChangeAspect="1"/>
          </p:cNvPicPr>
          <p:nvPr/>
        </p:nvPicPr>
        <p:blipFill>
          <a:blip r:embed="rId2"/>
          <a:stretch>
            <a:fillRect/>
          </a:stretch>
        </p:blipFill>
        <p:spPr>
          <a:xfrm>
            <a:off x="1799272" y="2133659"/>
            <a:ext cx="8593456" cy="3763446"/>
          </a:xfrm>
          <a:prstGeom prst="rect">
            <a:avLst/>
          </a:prstGeom>
        </p:spPr>
      </p:pic>
    </p:spTree>
    <p:extLst>
      <p:ext uri="{BB962C8B-B14F-4D97-AF65-F5344CB8AC3E}">
        <p14:creationId xmlns:p14="http://schemas.microsoft.com/office/powerpoint/2010/main" val="3199320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5391-A5F3-4412-8DB1-C5A8AFE50BEF}"/>
              </a:ext>
            </a:extLst>
          </p:cNvPr>
          <p:cNvSpPr>
            <a:spLocks noGrp="1"/>
          </p:cNvSpPr>
          <p:nvPr>
            <p:ph type="title"/>
          </p:nvPr>
        </p:nvSpPr>
        <p:spPr/>
        <p:txBody>
          <a:bodyPr/>
          <a:lstStyle/>
          <a:p>
            <a:r>
              <a:rPr lang="it-IT" dirty="0"/>
              <a:t>Push an Image to Docker Hub</a:t>
            </a:r>
            <a:endParaRPr lang="en-US" dirty="0"/>
          </a:p>
        </p:txBody>
      </p:sp>
      <p:sp>
        <p:nvSpPr>
          <p:cNvPr id="3" name="Content Placeholder 2">
            <a:extLst>
              <a:ext uri="{FF2B5EF4-FFF2-40B4-BE49-F238E27FC236}">
                <a16:creationId xmlns:a16="http://schemas.microsoft.com/office/drawing/2014/main" id="{AA499757-27E0-4ADD-A055-FFD60A508C50}"/>
              </a:ext>
            </a:extLst>
          </p:cNvPr>
          <p:cNvSpPr>
            <a:spLocks noGrp="1"/>
          </p:cNvSpPr>
          <p:nvPr>
            <p:ph sz="half" idx="1"/>
          </p:nvPr>
        </p:nvSpPr>
        <p:spPr/>
        <p:txBody>
          <a:bodyPr/>
          <a:lstStyle/>
          <a:p>
            <a:endParaRPr lang="en-US" dirty="0"/>
          </a:p>
        </p:txBody>
      </p:sp>
      <p:sp>
        <p:nvSpPr>
          <p:cNvPr id="4" name="Slide Number Placeholder 3">
            <a:extLst>
              <a:ext uri="{FF2B5EF4-FFF2-40B4-BE49-F238E27FC236}">
                <a16:creationId xmlns:a16="http://schemas.microsoft.com/office/drawing/2014/main" id="{02C3C2EA-CDC3-4218-95B8-1C28C0F5F1B6}"/>
              </a:ext>
            </a:extLst>
          </p:cNvPr>
          <p:cNvSpPr>
            <a:spLocks noGrp="1"/>
          </p:cNvSpPr>
          <p:nvPr>
            <p:ph type="sldNum" sz="quarter" idx="12"/>
          </p:nvPr>
        </p:nvSpPr>
        <p:spPr/>
        <p:txBody>
          <a:bodyPr/>
          <a:lstStyle/>
          <a:p>
            <a:fld id="{AA521437-0170-4E37-9B6A-26C43D59B50C}" type="slidenum">
              <a:rPr lang="it-IT" smtClean="0"/>
              <a:t>48</a:t>
            </a:fld>
            <a:endParaRPr lang="it-IT" dirty="0"/>
          </a:p>
        </p:txBody>
      </p:sp>
      <p:pic>
        <p:nvPicPr>
          <p:cNvPr id="6" name="Picture 5">
            <a:extLst>
              <a:ext uri="{FF2B5EF4-FFF2-40B4-BE49-F238E27FC236}">
                <a16:creationId xmlns:a16="http://schemas.microsoft.com/office/drawing/2014/main" id="{1AF7BFDB-8D1E-4249-AD87-5837A381F163}"/>
              </a:ext>
            </a:extLst>
          </p:cNvPr>
          <p:cNvPicPr>
            <a:picLocks noChangeAspect="1"/>
          </p:cNvPicPr>
          <p:nvPr/>
        </p:nvPicPr>
        <p:blipFill>
          <a:blip r:embed="rId2"/>
          <a:stretch>
            <a:fillRect/>
          </a:stretch>
        </p:blipFill>
        <p:spPr>
          <a:xfrm>
            <a:off x="2553786" y="2256801"/>
            <a:ext cx="7084427" cy="3464333"/>
          </a:xfrm>
          <a:prstGeom prst="rect">
            <a:avLst/>
          </a:prstGeom>
        </p:spPr>
      </p:pic>
    </p:spTree>
    <p:extLst>
      <p:ext uri="{BB962C8B-B14F-4D97-AF65-F5344CB8AC3E}">
        <p14:creationId xmlns:p14="http://schemas.microsoft.com/office/powerpoint/2010/main" val="325714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5391-A5F3-4412-8DB1-C5A8AFE50BEF}"/>
              </a:ext>
            </a:extLst>
          </p:cNvPr>
          <p:cNvSpPr>
            <a:spLocks noGrp="1"/>
          </p:cNvSpPr>
          <p:nvPr>
            <p:ph type="title"/>
          </p:nvPr>
        </p:nvSpPr>
        <p:spPr/>
        <p:txBody>
          <a:bodyPr/>
          <a:lstStyle/>
          <a:p>
            <a:r>
              <a:rPr lang="it-IT" dirty="0"/>
              <a:t>Push an Image to Docker Hub</a:t>
            </a:r>
            <a:endParaRPr lang="en-US" dirty="0"/>
          </a:p>
        </p:txBody>
      </p:sp>
      <p:sp>
        <p:nvSpPr>
          <p:cNvPr id="3" name="Content Placeholder 2">
            <a:extLst>
              <a:ext uri="{FF2B5EF4-FFF2-40B4-BE49-F238E27FC236}">
                <a16:creationId xmlns:a16="http://schemas.microsoft.com/office/drawing/2014/main" id="{AA499757-27E0-4ADD-A055-FFD60A508C50}"/>
              </a:ext>
            </a:extLst>
          </p:cNvPr>
          <p:cNvSpPr>
            <a:spLocks noGrp="1"/>
          </p:cNvSpPr>
          <p:nvPr>
            <p:ph sz="half" idx="1"/>
          </p:nvPr>
        </p:nvSpPr>
        <p:spPr/>
        <p:txBody>
          <a:bodyPr/>
          <a:lstStyle/>
          <a:p>
            <a:r>
              <a:rPr lang="it-IT" dirty="0" err="1"/>
              <a:t>docker</a:t>
            </a:r>
            <a:r>
              <a:rPr lang="it-IT" dirty="0"/>
              <a:t>-compose </a:t>
            </a:r>
            <a:r>
              <a:rPr lang="it-IT" dirty="0" err="1"/>
              <a:t>push</a:t>
            </a:r>
            <a:endParaRPr lang="en-US" dirty="0"/>
          </a:p>
        </p:txBody>
      </p:sp>
      <p:sp>
        <p:nvSpPr>
          <p:cNvPr id="4" name="Slide Number Placeholder 3">
            <a:extLst>
              <a:ext uri="{FF2B5EF4-FFF2-40B4-BE49-F238E27FC236}">
                <a16:creationId xmlns:a16="http://schemas.microsoft.com/office/drawing/2014/main" id="{02C3C2EA-CDC3-4218-95B8-1C28C0F5F1B6}"/>
              </a:ext>
            </a:extLst>
          </p:cNvPr>
          <p:cNvSpPr>
            <a:spLocks noGrp="1"/>
          </p:cNvSpPr>
          <p:nvPr>
            <p:ph type="sldNum" sz="quarter" idx="12"/>
          </p:nvPr>
        </p:nvSpPr>
        <p:spPr/>
        <p:txBody>
          <a:bodyPr/>
          <a:lstStyle/>
          <a:p>
            <a:fld id="{AA521437-0170-4E37-9B6A-26C43D59B50C}" type="slidenum">
              <a:rPr lang="it-IT" smtClean="0"/>
              <a:t>49</a:t>
            </a:fld>
            <a:endParaRPr lang="it-IT" dirty="0"/>
          </a:p>
        </p:txBody>
      </p:sp>
    </p:spTree>
    <p:extLst>
      <p:ext uri="{BB962C8B-B14F-4D97-AF65-F5344CB8AC3E}">
        <p14:creationId xmlns:p14="http://schemas.microsoft.com/office/powerpoint/2010/main" val="283310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DA3C-5340-4F10-840C-62BBACFD6BC9}"/>
              </a:ext>
            </a:extLst>
          </p:cNvPr>
          <p:cNvSpPr>
            <a:spLocks noGrp="1"/>
          </p:cNvSpPr>
          <p:nvPr>
            <p:ph type="title"/>
          </p:nvPr>
        </p:nvSpPr>
        <p:spPr/>
        <p:txBody>
          <a:bodyPr/>
          <a:lstStyle/>
          <a:p>
            <a:r>
              <a:rPr lang="it-IT"/>
              <a:t>Docker in Windows</a:t>
            </a:r>
            <a:endParaRPr lang="en-US"/>
          </a:p>
        </p:txBody>
      </p:sp>
      <p:sp>
        <p:nvSpPr>
          <p:cNvPr id="3" name="Content Placeholder 2">
            <a:extLst>
              <a:ext uri="{FF2B5EF4-FFF2-40B4-BE49-F238E27FC236}">
                <a16:creationId xmlns:a16="http://schemas.microsoft.com/office/drawing/2014/main" id="{3D229B1A-D799-410E-9057-4751B2B21B52}"/>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9021189-ED1C-4C7E-85B4-5D6235A16D36}"/>
              </a:ext>
            </a:extLst>
          </p:cNvPr>
          <p:cNvSpPr>
            <a:spLocks noGrp="1"/>
          </p:cNvSpPr>
          <p:nvPr>
            <p:ph type="sldNum" sz="quarter" idx="12"/>
          </p:nvPr>
        </p:nvSpPr>
        <p:spPr/>
        <p:txBody>
          <a:bodyPr/>
          <a:lstStyle/>
          <a:p>
            <a:fld id="{AA521437-0170-4E37-9B6A-26C43D59B50C}" type="slidenum">
              <a:rPr lang="it-IT" smtClean="0"/>
              <a:t>5</a:t>
            </a:fld>
            <a:endParaRPr lang="it-IT" dirty="0"/>
          </a:p>
        </p:txBody>
      </p:sp>
      <p:pic>
        <p:nvPicPr>
          <p:cNvPr id="5" name="Picture 4">
            <a:extLst>
              <a:ext uri="{FF2B5EF4-FFF2-40B4-BE49-F238E27FC236}">
                <a16:creationId xmlns:a16="http://schemas.microsoft.com/office/drawing/2014/main" id="{38358AE4-F543-4F25-8205-CF3368D3E19F}"/>
              </a:ext>
            </a:extLst>
          </p:cNvPr>
          <p:cNvPicPr>
            <a:picLocks noChangeAspect="1"/>
          </p:cNvPicPr>
          <p:nvPr/>
        </p:nvPicPr>
        <p:blipFill>
          <a:blip r:embed="rId2"/>
          <a:stretch>
            <a:fillRect/>
          </a:stretch>
        </p:blipFill>
        <p:spPr>
          <a:xfrm>
            <a:off x="2146300" y="1789716"/>
            <a:ext cx="7899400" cy="4423155"/>
          </a:xfrm>
          <a:prstGeom prst="rect">
            <a:avLst/>
          </a:prstGeom>
        </p:spPr>
      </p:pic>
    </p:spTree>
    <p:extLst>
      <p:ext uri="{BB962C8B-B14F-4D97-AF65-F5344CB8AC3E}">
        <p14:creationId xmlns:p14="http://schemas.microsoft.com/office/powerpoint/2010/main" val="960872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6EA8-7205-4A75-BBD8-DE8930EDE59D}"/>
              </a:ext>
            </a:extLst>
          </p:cNvPr>
          <p:cNvSpPr>
            <a:spLocks noGrp="1"/>
          </p:cNvSpPr>
          <p:nvPr>
            <p:ph type="title"/>
          </p:nvPr>
        </p:nvSpPr>
        <p:spPr/>
        <p:txBody>
          <a:bodyPr/>
          <a:lstStyle/>
          <a:p>
            <a:r>
              <a:rPr lang="it-IT" dirty="0"/>
              <a:t>Docker Compose Workflow</a:t>
            </a:r>
            <a:endParaRPr lang="en-US" dirty="0"/>
          </a:p>
        </p:txBody>
      </p:sp>
      <p:sp>
        <p:nvSpPr>
          <p:cNvPr id="3" name="Content Placeholder 2">
            <a:extLst>
              <a:ext uri="{FF2B5EF4-FFF2-40B4-BE49-F238E27FC236}">
                <a16:creationId xmlns:a16="http://schemas.microsoft.com/office/drawing/2014/main" id="{D2C14E0C-79F2-47A9-AC7F-D6AB8AF9E75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748614CF-B7A1-44E5-B5C3-0DB000E86761}"/>
              </a:ext>
            </a:extLst>
          </p:cNvPr>
          <p:cNvSpPr>
            <a:spLocks noGrp="1"/>
          </p:cNvSpPr>
          <p:nvPr>
            <p:ph type="sldNum" sz="quarter" idx="12"/>
          </p:nvPr>
        </p:nvSpPr>
        <p:spPr/>
        <p:txBody>
          <a:bodyPr/>
          <a:lstStyle/>
          <a:p>
            <a:fld id="{AA521437-0170-4E37-9B6A-26C43D59B50C}" type="slidenum">
              <a:rPr lang="it-IT" smtClean="0"/>
              <a:t>50</a:t>
            </a:fld>
            <a:endParaRPr lang="it-IT" dirty="0"/>
          </a:p>
        </p:txBody>
      </p:sp>
      <p:pic>
        <p:nvPicPr>
          <p:cNvPr id="6" name="Picture 5">
            <a:extLst>
              <a:ext uri="{FF2B5EF4-FFF2-40B4-BE49-F238E27FC236}">
                <a16:creationId xmlns:a16="http://schemas.microsoft.com/office/drawing/2014/main" id="{510739A1-A2A4-4883-80E3-4D163147D617}"/>
              </a:ext>
            </a:extLst>
          </p:cNvPr>
          <p:cNvPicPr>
            <a:picLocks noChangeAspect="1"/>
          </p:cNvPicPr>
          <p:nvPr/>
        </p:nvPicPr>
        <p:blipFill>
          <a:blip r:embed="rId2"/>
          <a:stretch>
            <a:fillRect/>
          </a:stretch>
        </p:blipFill>
        <p:spPr>
          <a:xfrm>
            <a:off x="1230585" y="2642979"/>
            <a:ext cx="9730830" cy="2578516"/>
          </a:xfrm>
          <a:prstGeom prst="rect">
            <a:avLst/>
          </a:prstGeom>
        </p:spPr>
      </p:pic>
    </p:spTree>
    <p:extLst>
      <p:ext uri="{BB962C8B-B14F-4D97-AF65-F5344CB8AC3E}">
        <p14:creationId xmlns:p14="http://schemas.microsoft.com/office/powerpoint/2010/main" val="2088353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68AE-BCCD-4EA2-940E-470257B0E687}"/>
              </a:ext>
            </a:extLst>
          </p:cNvPr>
          <p:cNvSpPr>
            <a:spLocks noGrp="1"/>
          </p:cNvSpPr>
          <p:nvPr>
            <p:ph type="title"/>
          </p:nvPr>
        </p:nvSpPr>
        <p:spPr/>
        <p:txBody>
          <a:bodyPr/>
          <a:lstStyle/>
          <a:p>
            <a:r>
              <a:rPr lang="it-IT" dirty="0"/>
              <a:t>Docker Compose Container </a:t>
            </a:r>
            <a:r>
              <a:rPr lang="it-IT" dirty="0" err="1"/>
              <a:t>Properties</a:t>
            </a:r>
            <a:endParaRPr lang="en-US" dirty="0"/>
          </a:p>
        </p:txBody>
      </p:sp>
      <p:sp>
        <p:nvSpPr>
          <p:cNvPr id="3" name="Content Placeholder 2">
            <a:extLst>
              <a:ext uri="{FF2B5EF4-FFF2-40B4-BE49-F238E27FC236}">
                <a16:creationId xmlns:a16="http://schemas.microsoft.com/office/drawing/2014/main" id="{8B61E0B1-A74A-4C68-BC7D-A3E1983FCAED}"/>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8FF711A4-7133-4C38-9AF7-BC48C3AD4E72}"/>
              </a:ext>
            </a:extLst>
          </p:cNvPr>
          <p:cNvSpPr>
            <a:spLocks noGrp="1"/>
          </p:cNvSpPr>
          <p:nvPr>
            <p:ph type="sldNum" sz="quarter" idx="12"/>
          </p:nvPr>
        </p:nvSpPr>
        <p:spPr/>
        <p:txBody>
          <a:bodyPr/>
          <a:lstStyle/>
          <a:p>
            <a:fld id="{AA521437-0170-4E37-9B6A-26C43D59B50C}" type="slidenum">
              <a:rPr lang="it-IT" smtClean="0"/>
              <a:t>51</a:t>
            </a:fld>
            <a:endParaRPr lang="it-IT" dirty="0"/>
          </a:p>
        </p:txBody>
      </p:sp>
      <p:pic>
        <p:nvPicPr>
          <p:cNvPr id="6" name="Picture 5">
            <a:extLst>
              <a:ext uri="{FF2B5EF4-FFF2-40B4-BE49-F238E27FC236}">
                <a16:creationId xmlns:a16="http://schemas.microsoft.com/office/drawing/2014/main" id="{36F47E0D-7291-4647-9807-4DC123A88833}"/>
              </a:ext>
            </a:extLst>
          </p:cNvPr>
          <p:cNvPicPr>
            <a:picLocks noChangeAspect="1"/>
          </p:cNvPicPr>
          <p:nvPr/>
        </p:nvPicPr>
        <p:blipFill>
          <a:blip r:embed="rId2"/>
          <a:stretch>
            <a:fillRect/>
          </a:stretch>
        </p:blipFill>
        <p:spPr>
          <a:xfrm>
            <a:off x="946125" y="2379655"/>
            <a:ext cx="10299749" cy="3105164"/>
          </a:xfrm>
          <a:prstGeom prst="rect">
            <a:avLst/>
          </a:prstGeom>
        </p:spPr>
      </p:pic>
    </p:spTree>
    <p:extLst>
      <p:ext uri="{BB962C8B-B14F-4D97-AF65-F5344CB8AC3E}">
        <p14:creationId xmlns:p14="http://schemas.microsoft.com/office/powerpoint/2010/main" val="226904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FE59-C996-4AC5-8BC8-AA289121A726}"/>
              </a:ext>
            </a:extLst>
          </p:cNvPr>
          <p:cNvSpPr>
            <a:spLocks noGrp="1"/>
          </p:cNvSpPr>
          <p:nvPr>
            <p:ph type="title"/>
          </p:nvPr>
        </p:nvSpPr>
        <p:spPr/>
        <p:txBody>
          <a:bodyPr/>
          <a:lstStyle/>
          <a:p>
            <a:r>
              <a:rPr lang="it-IT" dirty="0"/>
              <a:t>Running a container and </a:t>
            </a:r>
            <a:r>
              <a:rPr lang="it-IT" dirty="0" err="1"/>
              <a:t>defining</a:t>
            </a:r>
            <a:r>
              <a:rPr lang="it-IT" dirty="0"/>
              <a:t> ports</a:t>
            </a:r>
            <a:endParaRPr lang="en-US" dirty="0"/>
          </a:p>
        </p:txBody>
      </p:sp>
      <p:sp>
        <p:nvSpPr>
          <p:cNvPr id="3" name="Content Placeholder 2">
            <a:extLst>
              <a:ext uri="{FF2B5EF4-FFF2-40B4-BE49-F238E27FC236}">
                <a16:creationId xmlns:a16="http://schemas.microsoft.com/office/drawing/2014/main" id="{99463E9B-78D9-4304-A840-347F63D0484B}"/>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EEB885D-068F-4A01-A58C-85A2A85424C8}"/>
              </a:ext>
            </a:extLst>
          </p:cNvPr>
          <p:cNvSpPr>
            <a:spLocks noGrp="1"/>
          </p:cNvSpPr>
          <p:nvPr>
            <p:ph type="sldNum" sz="quarter" idx="12"/>
          </p:nvPr>
        </p:nvSpPr>
        <p:spPr/>
        <p:txBody>
          <a:bodyPr/>
          <a:lstStyle/>
          <a:p>
            <a:fld id="{AA521437-0170-4E37-9B6A-26C43D59B50C}" type="slidenum">
              <a:rPr lang="it-IT" smtClean="0"/>
              <a:t>52</a:t>
            </a:fld>
            <a:endParaRPr lang="it-IT" dirty="0"/>
          </a:p>
        </p:txBody>
      </p:sp>
      <p:pic>
        <p:nvPicPr>
          <p:cNvPr id="6" name="Picture 5">
            <a:extLst>
              <a:ext uri="{FF2B5EF4-FFF2-40B4-BE49-F238E27FC236}">
                <a16:creationId xmlns:a16="http://schemas.microsoft.com/office/drawing/2014/main" id="{0D13D16B-741A-4C7B-AE87-F0E9879CF8CB}"/>
              </a:ext>
            </a:extLst>
          </p:cNvPr>
          <p:cNvPicPr>
            <a:picLocks noChangeAspect="1"/>
          </p:cNvPicPr>
          <p:nvPr/>
        </p:nvPicPr>
        <p:blipFill>
          <a:blip r:embed="rId2"/>
          <a:stretch>
            <a:fillRect/>
          </a:stretch>
        </p:blipFill>
        <p:spPr>
          <a:xfrm>
            <a:off x="1884482" y="3658725"/>
            <a:ext cx="8423035" cy="547023"/>
          </a:xfrm>
          <a:prstGeom prst="rect">
            <a:avLst/>
          </a:prstGeom>
        </p:spPr>
      </p:pic>
    </p:spTree>
    <p:extLst>
      <p:ext uri="{BB962C8B-B14F-4D97-AF65-F5344CB8AC3E}">
        <p14:creationId xmlns:p14="http://schemas.microsoft.com/office/powerpoint/2010/main" val="729417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F405-2074-4457-9A8C-A5FC7987F02A}"/>
              </a:ext>
            </a:extLst>
          </p:cNvPr>
          <p:cNvSpPr>
            <a:spLocks noGrp="1"/>
          </p:cNvSpPr>
          <p:nvPr>
            <p:ph type="title"/>
          </p:nvPr>
        </p:nvSpPr>
        <p:spPr/>
        <p:txBody>
          <a:bodyPr/>
          <a:lstStyle/>
          <a:p>
            <a:r>
              <a:rPr lang="it-IT" dirty="0" err="1"/>
              <a:t>Defining</a:t>
            </a:r>
            <a:r>
              <a:rPr lang="it-IT" dirty="0"/>
              <a:t> Ports</a:t>
            </a:r>
            <a:endParaRPr lang="en-US" dirty="0"/>
          </a:p>
        </p:txBody>
      </p:sp>
      <p:sp>
        <p:nvSpPr>
          <p:cNvPr id="3" name="Content Placeholder 2">
            <a:extLst>
              <a:ext uri="{FF2B5EF4-FFF2-40B4-BE49-F238E27FC236}">
                <a16:creationId xmlns:a16="http://schemas.microsoft.com/office/drawing/2014/main" id="{F64B9043-BA16-4DB9-8997-3638E1CD5E7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4066DF8-A4E8-47D0-A8AE-C22EF3B0C850}"/>
              </a:ext>
            </a:extLst>
          </p:cNvPr>
          <p:cNvSpPr>
            <a:spLocks noGrp="1"/>
          </p:cNvSpPr>
          <p:nvPr>
            <p:ph type="sldNum" sz="quarter" idx="12"/>
          </p:nvPr>
        </p:nvSpPr>
        <p:spPr/>
        <p:txBody>
          <a:bodyPr/>
          <a:lstStyle/>
          <a:p>
            <a:fld id="{AA521437-0170-4E37-9B6A-26C43D59B50C}" type="slidenum">
              <a:rPr lang="it-IT" smtClean="0"/>
              <a:t>53</a:t>
            </a:fld>
            <a:endParaRPr lang="it-IT" dirty="0"/>
          </a:p>
        </p:txBody>
      </p:sp>
      <p:pic>
        <p:nvPicPr>
          <p:cNvPr id="6" name="Picture 5">
            <a:extLst>
              <a:ext uri="{FF2B5EF4-FFF2-40B4-BE49-F238E27FC236}">
                <a16:creationId xmlns:a16="http://schemas.microsoft.com/office/drawing/2014/main" id="{03A14572-B0BD-4604-965C-91454C2AC152}"/>
              </a:ext>
            </a:extLst>
          </p:cNvPr>
          <p:cNvPicPr>
            <a:picLocks noChangeAspect="1"/>
          </p:cNvPicPr>
          <p:nvPr/>
        </p:nvPicPr>
        <p:blipFill>
          <a:blip r:embed="rId2"/>
          <a:stretch>
            <a:fillRect/>
          </a:stretch>
        </p:blipFill>
        <p:spPr>
          <a:xfrm>
            <a:off x="2167721" y="2268264"/>
            <a:ext cx="7856557" cy="3342122"/>
          </a:xfrm>
          <a:prstGeom prst="rect">
            <a:avLst/>
          </a:prstGeom>
        </p:spPr>
      </p:pic>
    </p:spTree>
    <p:extLst>
      <p:ext uri="{BB962C8B-B14F-4D97-AF65-F5344CB8AC3E}">
        <p14:creationId xmlns:p14="http://schemas.microsoft.com/office/powerpoint/2010/main" val="415846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13C4-5F84-4659-B89C-F40FD3224536}"/>
              </a:ext>
            </a:extLst>
          </p:cNvPr>
          <p:cNvSpPr>
            <a:spLocks noGrp="1"/>
          </p:cNvSpPr>
          <p:nvPr>
            <p:ph type="title"/>
          </p:nvPr>
        </p:nvSpPr>
        <p:spPr/>
        <p:txBody>
          <a:bodyPr/>
          <a:lstStyle/>
          <a:p>
            <a:r>
              <a:rPr lang="it-IT" dirty="0"/>
              <a:t>Volume </a:t>
            </a:r>
            <a:r>
              <a:rPr lang="it-IT" dirty="0" err="1"/>
              <a:t>usage</a:t>
            </a:r>
            <a:r>
              <a:rPr lang="it-IT" dirty="0"/>
              <a:t> </a:t>
            </a:r>
            <a:r>
              <a:rPr lang="it-IT" dirty="0" err="1"/>
              <a:t>scenarios</a:t>
            </a:r>
            <a:endParaRPr lang="en-US" dirty="0"/>
          </a:p>
        </p:txBody>
      </p:sp>
      <p:sp>
        <p:nvSpPr>
          <p:cNvPr id="3" name="Content Placeholder 2">
            <a:extLst>
              <a:ext uri="{FF2B5EF4-FFF2-40B4-BE49-F238E27FC236}">
                <a16:creationId xmlns:a16="http://schemas.microsoft.com/office/drawing/2014/main" id="{B367AF24-C470-4466-906A-1F84DD695F5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0FD5AB9A-A20E-4668-8701-12C2D5409402}"/>
              </a:ext>
            </a:extLst>
          </p:cNvPr>
          <p:cNvSpPr>
            <a:spLocks noGrp="1"/>
          </p:cNvSpPr>
          <p:nvPr>
            <p:ph type="sldNum" sz="quarter" idx="12"/>
          </p:nvPr>
        </p:nvSpPr>
        <p:spPr/>
        <p:txBody>
          <a:bodyPr/>
          <a:lstStyle/>
          <a:p>
            <a:fld id="{AA521437-0170-4E37-9B6A-26C43D59B50C}" type="slidenum">
              <a:rPr lang="it-IT" smtClean="0"/>
              <a:t>54</a:t>
            </a:fld>
            <a:endParaRPr lang="it-IT" dirty="0"/>
          </a:p>
        </p:txBody>
      </p:sp>
      <p:pic>
        <p:nvPicPr>
          <p:cNvPr id="6" name="Picture 5">
            <a:extLst>
              <a:ext uri="{FF2B5EF4-FFF2-40B4-BE49-F238E27FC236}">
                <a16:creationId xmlns:a16="http://schemas.microsoft.com/office/drawing/2014/main" id="{55AE848A-20A5-4999-99A7-C978F205100C}"/>
              </a:ext>
            </a:extLst>
          </p:cNvPr>
          <p:cNvPicPr>
            <a:picLocks noChangeAspect="1"/>
          </p:cNvPicPr>
          <p:nvPr/>
        </p:nvPicPr>
        <p:blipFill>
          <a:blip r:embed="rId2"/>
          <a:stretch>
            <a:fillRect/>
          </a:stretch>
        </p:blipFill>
        <p:spPr>
          <a:xfrm>
            <a:off x="2003174" y="2279954"/>
            <a:ext cx="8185652" cy="3314934"/>
          </a:xfrm>
          <a:prstGeom prst="rect">
            <a:avLst/>
          </a:prstGeom>
        </p:spPr>
      </p:pic>
    </p:spTree>
    <p:extLst>
      <p:ext uri="{BB962C8B-B14F-4D97-AF65-F5344CB8AC3E}">
        <p14:creationId xmlns:p14="http://schemas.microsoft.com/office/powerpoint/2010/main" val="3511772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A6F8-8B12-4125-98DE-09B0990A1507}"/>
              </a:ext>
            </a:extLst>
          </p:cNvPr>
          <p:cNvSpPr>
            <a:spLocks noGrp="1"/>
          </p:cNvSpPr>
          <p:nvPr>
            <p:ph type="title"/>
          </p:nvPr>
        </p:nvSpPr>
        <p:spPr/>
        <p:txBody>
          <a:bodyPr/>
          <a:lstStyle/>
          <a:p>
            <a:r>
              <a:rPr lang="it-IT" dirty="0"/>
              <a:t>Volume </a:t>
            </a:r>
            <a:r>
              <a:rPr lang="it-IT" dirty="0" err="1"/>
              <a:t>mounts</a:t>
            </a:r>
            <a:endParaRPr lang="en-US" dirty="0"/>
          </a:p>
        </p:txBody>
      </p:sp>
      <p:sp>
        <p:nvSpPr>
          <p:cNvPr id="3" name="Content Placeholder 2">
            <a:extLst>
              <a:ext uri="{FF2B5EF4-FFF2-40B4-BE49-F238E27FC236}">
                <a16:creationId xmlns:a16="http://schemas.microsoft.com/office/drawing/2014/main" id="{5A69F666-6924-4B92-8600-B041457B11E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7891B58-AC26-4D63-A73D-09AD928ACAB5}"/>
              </a:ext>
            </a:extLst>
          </p:cNvPr>
          <p:cNvSpPr>
            <a:spLocks noGrp="1"/>
          </p:cNvSpPr>
          <p:nvPr>
            <p:ph type="sldNum" sz="quarter" idx="12"/>
          </p:nvPr>
        </p:nvSpPr>
        <p:spPr/>
        <p:txBody>
          <a:bodyPr/>
          <a:lstStyle/>
          <a:p>
            <a:fld id="{AA521437-0170-4E37-9B6A-26C43D59B50C}" type="slidenum">
              <a:rPr lang="it-IT" smtClean="0"/>
              <a:t>55</a:t>
            </a:fld>
            <a:endParaRPr lang="it-IT" dirty="0"/>
          </a:p>
        </p:txBody>
      </p:sp>
      <p:pic>
        <p:nvPicPr>
          <p:cNvPr id="6" name="Picture 5">
            <a:extLst>
              <a:ext uri="{FF2B5EF4-FFF2-40B4-BE49-F238E27FC236}">
                <a16:creationId xmlns:a16="http://schemas.microsoft.com/office/drawing/2014/main" id="{837C2675-118E-4914-818D-7505560F3CF2}"/>
              </a:ext>
            </a:extLst>
          </p:cNvPr>
          <p:cNvPicPr>
            <a:picLocks noChangeAspect="1"/>
          </p:cNvPicPr>
          <p:nvPr/>
        </p:nvPicPr>
        <p:blipFill>
          <a:blip r:embed="rId2"/>
          <a:stretch>
            <a:fillRect/>
          </a:stretch>
        </p:blipFill>
        <p:spPr>
          <a:xfrm>
            <a:off x="2097802" y="2290995"/>
            <a:ext cx="7996396" cy="3272896"/>
          </a:xfrm>
          <a:prstGeom prst="rect">
            <a:avLst/>
          </a:prstGeom>
        </p:spPr>
      </p:pic>
    </p:spTree>
    <p:extLst>
      <p:ext uri="{BB962C8B-B14F-4D97-AF65-F5344CB8AC3E}">
        <p14:creationId xmlns:p14="http://schemas.microsoft.com/office/powerpoint/2010/main" val="2657240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88E6-7CEA-4F54-9D4E-BAC2B24A5F33}"/>
              </a:ext>
            </a:extLst>
          </p:cNvPr>
          <p:cNvSpPr>
            <a:spLocks noGrp="1"/>
          </p:cNvSpPr>
          <p:nvPr>
            <p:ph type="title"/>
          </p:nvPr>
        </p:nvSpPr>
        <p:spPr/>
        <p:txBody>
          <a:bodyPr/>
          <a:lstStyle/>
          <a:p>
            <a:r>
              <a:rPr lang="it-IT" dirty="0" err="1"/>
              <a:t>Defining</a:t>
            </a:r>
            <a:r>
              <a:rPr lang="it-IT" dirty="0"/>
              <a:t> a Host location (Mac/Linux)</a:t>
            </a:r>
            <a:endParaRPr lang="en-US" dirty="0"/>
          </a:p>
        </p:txBody>
      </p:sp>
      <p:sp>
        <p:nvSpPr>
          <p:cNvPr id="3" name="Content Placeholder 2">
            <a:extLst>
              <a:ext uri="{FF2B5EF4-FFF2-40B4-BE49-F238E27FC236}">
                <a16:creationId xmlns:a16="http://schemas.microsoft.com/office/drawing/2014/main" id="{62BD729D-9F20-4632-9709-50A2739DA55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76D838E2-E8BA-48A4-A322-1B7807710446}"/>
              </a:ext>
            </a:extLst>
          </p:cNvPr>
          <p:cNvSpPr>
            <a:spLocks noGrp="1"/>
          </p:cNvSpPr>
          <p:nvPr>
            <p:ph type="sldNum" sz="quarter" idx="12"/>
          </p:nvPr>
        </p:nvSpPr>
        <p:spPr/>
        <p:txBody>
          <a:bodyPr/>
          <a:lstStyle/>
          <a:p>
            <a:fld id="{AA521437-0170-4E37-9B6A-26C43D59B50C}" type="slidenum">
              <a:rPr lang="it-IT" smtClean="0"/>
              <a:t>56</a:t>
            </a:fld>
            <a:endParaRPr lang="it-IT" dirty="0"/>
          </a:p>
        </p:txBody>
      </p:sp>
      <p:pic>
        <p:nvPicPr>
          <p:cNvPr id="6" name="Picture 5">
            <a:extLst>
              <a:ext uri="{FF2B5EF4-FFF2-40B4-BE49-F238E27FC236}">
                <a16:creationId xmlns:a16="http://schemas.microsoft.com/office/drawing/2014/main" id="{8D55C0FC-0F1F-4596-805D-ED46D1E6DBF8}"/>
              </a:ext>
            </a:extLst>
          </p:cNvPr>
          <p:cNvPicPr>
            <a:picLocks noChangeAspect="1"/>
          </p:cNvPicPr>
          <p:nvPr/>
        </p:nvPicPr>
        <p:blipFill>
          <a:blip r:embed="rId2"/>
          <a:stretch>
            <a:fillRect/>
          </a:stretch>
        </p:blipFill>
        <p:spPr>
          <a:xfrm>
            <a:off x="1502022" y="2362915"/>
            <a:ext cx="9187956" cy="3138644"/>
          </a:xfrm>
          <a:prstGeom prst="rect">
            <a:avLst/>
          </a:prstGeom>
        </p:spPr>
      </p:pic>
    </p:spTree>
    <p:extLst>
      <p:ext uri="{BB962C8B-B14F-4D97-AF65-F5344CB8AC3E}">
        <p14:creationId xmlns:p14="http://schemas.microsoft.com/office/powerpoint/2010/main" val="3410371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5E9-3EB8-429F-8C31-48F6FD225355}"/>
              </a:ext>
            </a:extLst>
          </p:cNvPr>
          <p:cNvSpPr>
            <a:spLocks noGrp="1"/>
          </p:cNvSpPr>
          <p:nvPr>
            <p:ph type="title"/>
          </p:nvPr>
        </p:nvSpPr>
        <p:spPr/>
        <p:txBody>
          <a:bodyPr/>
          <a:lstStyle/>
          <a:p>
            <a:r>
              <a:rPr lang="it-IT" dirty="0" err="1"/>
              <a:t>Defining</a:t>
            </a:r>
            <a:r>
              <a:rPr lang="it-IT" dirty="0"/>
              <a:t> a Host Location (</a:t>
            </a:r>
            <a:r>
              <a:rPr lang="it-IT" dirty="0" err="1"/>
              <a:t>Powershell</a:t>
            </a:r>
            <a:r>
              <a:rPr lang="it-IT" dirty="0"/>
              <a:t>)</a:t>
            </a:r>
            <a:endParaRPr lang="en-US" dirty="0"/>
          </a:p>
        </p:txBody>
      </p:sp>
      <p:sp>
        <p:nvSpPr>
          <p:cNvPr id="3" name="Content Placeholder 2">
            <a:extLst>
              <a:ext uri="{FF2B5EF4-FFF2-40B4-BE49-F238E27FC236}">
                <a16:creationId xmlns:a16="http://schemas.microsoft.com/office/drawing/2014/main" id="{380FC1EF-DE78-4122-A276-AD3920EF647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A778B60-289B-47A1-9042-3A774D1AB369}"/>
              </a:ext>
            </a:extLst>
          </p:cNvPr>
          <p:cNvSpPr>
            <a:spLocks noGrp="1"/>
          </p:cNvSpPr>
          <p:nvPr>
            <p:ph type="sldNum" sz="quarter" idx="12"/>
          </p:nvPr>
        </p:nvSpPr>
        <p:spPr/>
        <p:txBody>
          <a:bodyPr/>
          <a:lstStyle/>
          <a:p>
            <a:fld id="{AA521437-0170-4E37-9B6A-26C43D59B50C}" type="slidenum">
              <a:rPr lang="it-IT" smtClean="0"/>
              <a:t>57</a:t>
            </a:fld>
            <a:endParaRPr lang="it-IT" dirty="0"/>
          </a:p>
        </p:txBody>
      </p:sp>
      <p:pic>
        <p:nvPicPr>
          <p:cNvPr id="6" name="Picture 5">
            <a:extLst>
              <a:ext uri="{FF2B5EF4-FFF2-40B4-BE49-F238E27FC236}">
                <a16:creationId xmlns:a16="http://schemas.microsoft.com/office/drawing/2014/main" id="{E50ABA3F-8B96-4D10-AB3B-4393F320E7B8}"/>
              </a:ext>
            </a:extLst>
          </p:cNvPr>
          <p:cNvPicPr>
            <a:picLocks noChangeAspect="1"/>
          </p:cNvPicPr>
          <p:nvPr/>
        </p:nvPicPr>
        <p:blipFill>
          <a:blip r:embed="rId2"/>
          <a:stretch>
            <a:fillRect/>
          </a:stretch>
        </p:blipFill>
        <p:spPr>
          <a:xfrm>
            <a:off x="1365660" y="2981761"/>
            <a:ext cx="9460679" cy="1900952"/>
          </a:xfrm>
          <a:prstGeom prst="rect">
            <a:avLst/>
          </a:prstGeom>
        </p:spPr>
      </p:pic>
    </p:spTree>
    <p:extLst>
      <p:ext uri="{BB962C8B-B14F-4D97-AF65-F5344CB8AC3E}">
        <p14:creationId xmlns:p14="http://schemas.microsoft.com/office/powerpoint/2010/main" val="2882371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9615-E71A-4FC0-BC23-1467965D81CD}"/>
              </a:ext>
            </a:extLst>
          </p:cNvPr>
          <p:cNvSpPr>
            <a:spLocks noGrp="1"/>
          </p:cNvSpPr>
          <p:nvPr>
            <p:ph type="title"/>
          </p:nvPr>
        </p:nvSpPr>
        <p:spPr/>
        <p:txBody>
          <a:bodyPr/>
          <a:lstStyle/>
          <a:p>
            <a:r>
              <a:rPr lang="it-IT" dirty="0" err="1"/>
              <a:t>Defining</a:t>
            </a:r>
            <a:r>
              <a:rPr lang="it-IT" dirty="0"/>
              <a:t> </a:t>
            </a:r>
            <a:r>
              <a:rPr lang="it-IT" dirty="0" err="1"/>
              <a:t>Volumes</a:t>
            </a:r>
            <a:endParaRPr lang="en-US" dirty="0"/>
          </a:p>
        </p:txBody>
      </p:sp>
      <p:sp>
        <p:nvSpPr>
          <p:cNvPr id="3" name="Content Placeholder 2">
            <a:extLst>
              <a:ext uri="{FF2B5EF4-FFF2-40B4-BE49-F238E27FC236}">
                <a16:creationId xmlns:a16="http://schemas.microsoft.com/office/drawing/2014/main" id="{831457A5-330B-4A09-A9AF-F7970F69949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5EB99D0D-A247-4773-8856-24FF41CCB4A5}"/>
              </a:ext>
            </a:extLst>
          </p:cNvPr>
          <p:cNvSpPr>
            <a:spLocks noGrp="1"/>
          </p:cNvSpPr>
          <p:nvPr>
            <p:ph type="sldNum" sz="quarter" idx="12"/>
          </p:nvPr>
        </p:nvSpPr>
        <p:spPr/>
        <p:txBody>
          <a:bodyPr/>
          <a:lstStyle/>
          <a:p>
            <a:fld id="{AA521437-0170-4E37-9B6A-26C43D59B50C}" type="slidenum">
              <a:rPr lang="it-IT" smtClean="0"/>
              <a:t>58</a:t>
            </a:fld>
            <a:endParaRPr lang="it-IT" dirty="0"/>
          </a:p>
        </p:txBody>
      </p:sp>
      <p:pic>
        <p:nvPicPr>
          <p:cNvPr id="6" name="Picture 5">
            <a:extLst>
              <a:ext uri="{FF2B5EF4-FFF2-40B4-BE49-F238E27FC236}">
                <a16:creationId xmlns:a16="http://schemas.microsoft.com/office/drawing/2014/main" id="{9B36BA3E-C977-41EB-BFB4-1942C6C2A186}"/>
              </a:ext>
            </a:extLst>
          </p:cNvPr>
          <p:cNvPicPr>
            <a:picLocks noChangeAspect="1"/>
          </p:cNvPicPr>
          <p:nvPr/>
        </p:nvPicPr>
        <p:blipFill>
          <a:blip r:embed="rId2"/>
          <a:stretch>
            <a:fillRect/>
          </a:stretch>
        </p:blipFill>
        <p:spPr>
          <a:xfrm>
            <a:off x="2278006" y="2141701"/>
            <a:ext cx="7635988" cy="3755404"/>
          </a:xfrm>
          <a:prstGeom prst="rect">
            <a:avLst/>
          </a:prstGeom>
        </p:spPr>
      </p:pic>
    </p:spTree>
    <p:extLst>
      <p:ext uri="{BB962C8B-B14F-4D97-AF65-F5344CB8AC3E}">
        <p14:creationId xmlns:p14="http://schemas.microsoft.com/office/powerpoint/2010/main" val="1398495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2B60-FC16-4841-9C1D-2ABA80BAEA3B}"/>
              </a:ext>
            </a:extLst>
          </p:cNvPr>
          <p:cNvSpPr>
            <a:spLocks noGrp="1"/>
          </p:cNvSpPr>
          <p:nvPr>
            <p:ph type="title"/>
          </p:nvPr>
        </p:nvSpPr>
        <p:spPr/>
        <p:txBody>
          <a:bodyPr/>
          <a:lstStyle/>
          <a:p>
            <a:r>
              <a:rPr lang="it-IT" dirty="0"/>
              <a:t>Environment </a:t>
            </a:r>
            <a:r>
              <a:rPr lang="it-IT" dirty="0" err="1"/>
              <a:t>Variables</a:t>
            </a:r>
            <a:r>
              <a:rPr lang="it-IT" dirty="0"/>
              <a:t> and Containers</a:t>
            </a:r>
            <a:endParaRPr lang="en-US" dirty="0"/>
          </a:p>
        </p:txBody>
      </p:sp>
      <p:sp>
        <p:nvSpPr>
          <p:cNvPr id="3" name="Content Placeholder 2">
            <a:extLst>
              <a:ext uri="{FF2B5EF4-FFF2-40B4-BE49-F238E27FC236}">
                <a16:creationId xmlns:a16="http://schemas.microsoft.com/office/drawing/2014/main" id="{EB7F16F3-BAEE-45CA-A421-331F1CA2CA0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02D3EA24-987B-42E6-B2F3-94869DA4A304}"/>
              </a:ext>
            </a:extLst>
          </p:cNvPr>
          <p:cNvSpPr>
            <a:spLocks noGrp="1"/>
          </p:cNvSpPr>
          <p:nvPr>
            <p:ph type="sldNum" sz="quarter" idx="12"/>
          </p:nvPr>
        </p:nvSpPr>
        <p:spPr/>
        <p:txBody>
          <a:bodyPr/>
          <a:lstStyle/>
          <a:p>
            <a:fld id="{AA521437-0170-4E37-9B6A-26C43D59B50C}" type="slidenum">
              <a:rPr lang="it-IT" smtClean="0"/>
              <a:t>59</a:t>
            </a:fld>
            <a:endParaRPr lang="it-IT" dirty="0"/>
          </a:p>
        </p:txBody>
      </p:sp>
      <p:pic>
        <p:nvPicPr>
          <p:cNvPr id="6" name="Picture 5">
            <a:extLst>
              <a:ext uri="{FF2B5EF4-FFF2-40B4-BE49-F238E27FC236}">
                <a16:creationId xmlns:a16="http://schemas.microsoft.com/office/drawing/2014/main" id="{97323355-5553-43CE-B621-1AAE3E43EAE1}"/>
              </a:ext>
            </a:extLst>
          </p:cNvPr>
          <p:cNvPicPr>
            <a:picLocks noChangeAspect="1"/>
          </p:cNvPicPr>
          <p:nvPr/>
        </p:nvPicPr>
        <p:blipFill>
          <a:blip r:embed="rId2"/>
          <a:stretch>
            <a:fillRect/>
          </a:stretch>
        </p:blipFill>
        <p:spPr>
          <a:xfrm>
            <a:off x="2118238" y="2443133"/>
            <a:ext cx="7955523" cy="2981273"/>
          </a:xfrm>
          <a:prstGeom prst="rect">
            <a:avLst/>
          </a:prstGeom>
        </p:spPr>
      </p:pic>
    </p:spTree>
    <p:extLst>
      <p:ext uri="{BB962C8B-B14F-4D97-AF65-F5344CB8AC3E}">
        <p14:creationId xmlns:p14="http://schemas.microsoft.com/office/powerpoint/2010/main" val="38208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6069-D7B7-4B21-8461-A2B149E4600E}"/>
              </a:ext>
            </a:extLst>
          </p:cNvPr>
          <p:cNvSpPr>
            <a:spLocks noGrp="1"/>
          </p:cNvSpPr>
          <p:nvPr>
            <p:ph type="title"/>
          </p:nvPr>
        </p:nvSpPr>
        <p:spPr/>
        <p:txBody>
          <a:bodyPr/>
          <a:lstStyle/>
          <a:p>
            <a:r>
              <a:rPr lang="it-IT" dirty="0"/>
              <a:t>Docker in Windows</a:t>
            </a:r>
            <a:endParaRPr lang="en-US" dirty="0"/>
          </a:p>
        </p:txBody>
      </p:sp>
      <p:sp>
        <p:nvSpPr>
          <p:cNvPr id="3" name="Content Placeholder 2">
            <a:extLst>
              <a:ext uri="{FF2B5EF4-FFF2-40B4-BE49-F238E27FC236}">
                <a16:creationId xmlns:a16="http://schemas.microsoft.com/office/drawing/2014/main" id="{A9489663-D96C-48C9-A2FE-EDEDE8AADA74}"/>
              </a:ext>
            </a:extLst>
          </p:cNvPr>
          <p:cNvSpPr>
            <a:spLocks noGrp="1"/>
          </p:cNvSpPr>
          <p:nvPr>
            <p:ph sz="half" idx="1"/>
          </p:nvPr>
        </p:nvSpPr>
        <p:spPr/>
        <p:txBody>
          <a:bodyPr/>
          <a:lstStyle/>
          <a:p>
            <a:endParaRPr lang="en-US" dirty="0"/>
          </a:p>
        </p:txBody>
      </p:sp>
      <p:sp>
        <p:nvSpPr>
          <p:cNvPr id="4" name="Slide Number Placeholder 3">
            <a:extLst>
              <a:ext uri="{FF2B5EF4-FFF2-40B4-BE49-F238E27FC236}">
                <a16:creationId xmlns:a16="http://schemas.microsoft.com/office/drawing/2014/main" id="{75F4F3C0-87B0-415C-843B-73495BAE251A}"/>
              </a:ext>
            </a:extLst>
          </p:cNvPr>
          <p:cNvSpPr>
            <a:spLocks noGrp="1"/>
          </p:cNvSpPr>
          <p:nvPr>
            <p:ph type="sldNum" sz="quarter" idx="12"/>
          </p:nvPr>
        </p:nvSpPr>
        <p:spPr/>
        <p:txBody>
          <a:bodyPr/>
          <a:lstStyle/>
          <a:p>
            <a:fld id="{AA521437-0170-4E37-9B6A-26C43D59B50C}" type="slidenum">
              <a:rPr lang="it-IT" smtClean="0"/>
              <a:t>6</a:t>
            </a:fld>
            <a:endParaRPr lang="it-IT" dirty="0"/>
          </a:p>
        </p:txBody>
      </p:sp>
      <p:pic>
        <p:nvPicPr>
          <p:cNvPr id="5" name="Picture 4">
            <a:extLst>
              <a:ext uri="{FF2B5EF4-FFF2-40B4-BE49-F238E27FC236}">
                <a16:creationId xmlns:a16="http://schemas.microsoft.com/office/drawing/2014/main" id="{4400A0BA-66D5-48AA-8E53-162828937A42}"/>
              </a:ext>
            </a:extLst>
          </p:cNvPr>
          <p:cNvPicPr>
            <a:picLocks noChangeAspect="1"/>
          </p:cNvPicPr>
          <p:nvPr/>
        </p:nvPicPr>
        <p:blipFill>
          <a:blip r:embed="rId2"/>
          <a:stretch>
            <a:fillRect/>
          </a:stretch>
        </p:blipFill>
        <p:spPr>
          <a:xfrm>
            <a:off x="2116667" y="1847497"/>
            <a:ext cx="7958666" cy="4439097"/>
          </a:xfrm>
          <a:prstGeom prst="rect">
            <a:avLst/>
          </a:prstGeom>
        </p:spPr>
      </p:pic>
    </p:spTree>
    <p:extLst>
      <p:ext uri="{BB962C8B-B14F-4D97-AF65-F5344CB8AC3E}">
        <p14:creationId xmlns:p14="http://schemas.microsoft.com/office/powerpoint/2010/main" val="3464059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7655-7648-4A5C-976E-E7D719975F94}"/>
              </a:ext>
            </a:extLst>
          </p:cNvPr>
          <p:cNvSpPr>
            <a:spLocks noGrp="1"/>
          </p:cNvSpPr>
          <p:nvPr>
            <p:ph type="title"/>
          </p:nvPr>
        </p:nvSpPr>
        <p:spPr/>
        <p:txBody>
          <a:bodyPr/>
          <a:lstStyle/>
          <a:p>
            <a:r>
              <a:rPr lang="it-IT" dirty="0" err="1"/>
              <a:t>Defining</a:t>
            </a:r>
            <a:r>
              <a:rPr lang="it-IT" dirty="0"/>
              <a:t> an Environment </a:t>
            </a:r>
            <a:r>
              <a:rPr lang="it-IT" dirty="0" err="1"/>
              <a:t>Variable</a:t>
            </a:r>
            <a:endParaRPr lang="en-US" dirty="0"/>
          </a:p>
        </p:txBody>
      </p:sp>
      <p:sp>
        <p:nvSpPr>
          <p:cNvPr id="3" name="Content Placeholder 2">
            <a:extLst>
              <a:ext uri="{FF2B5EF4-FFF2-40B4-BE49-F238E27FC236}">
                <a16:creationId xmlns:a16="http://schemas.microsoft.com/office/drawing/2014/main" id="{FD492268-8FC7-4E91-843F-82EBC92E2B0A}"/>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41AAC0FE-DE88-4668-BDF4-22D7C7A097A0}"/>
              </a:ext>
            </a:extLst>
          </p:cNvPr>
          <p:cNvSpPr>
            <a:spLocks noGrp="1"/>
          </p:cNvSpPr>
          <p:nvPr>
            <p:ph type="sldNum" sz="quarter" idx="12"/>
          </p:nvPr>
        </p:nvSpPr>
        <p:spPr/>
        <p:txBody>
          <a:bodyPr/>
          <a:lstStyle/>
          <a:p>
            <a:fld id="{AA521437-0170-4E37-9B6A-26C43D59B50C}" type="slidenum">
              <a:rPr lang="it-IT" smtClean="0"/>
              <a:t>60</a:t>
            </a:fld>
            <a:endParaRPr lang="it-IT" dirty="0"/>
          </a:p>
        </p:txBody>
      </p:sp>
      <p:pic>
        <p:nvPicPr>
          <p:cNvPr id="6" name="Picture 5">
            <a:extLst>
              <a:ext uri="{FF2B5EF4-FFF2-40B4-BE49-F238E27FC236}">
                <a16:creationId xmlns:a16="http://schemas.microsoft.com/office/drawing/2014/main" id="{7CB8E9A5-FB05-45B2-B14F-193FCDE2F58C}"/>
              </a:ext>
            </a:extLst>
          </p:cNvPr>
          <p:cNvPicPr>
            <a:picLocks noChangeAspect="1"/>
          </p:cNvPicPr>
          <p:nvPr/>
        </p:nvPicPr>
        <p:blipFill>
          <a:blip r:embed="rId2"/>
          <a:stretch>
            <a:fillRect/>
          </a:stretch>
        </p:blipFill>
        <p:spPr>
          <a:xfrm>
            <a:off x="1195756" y="3005767"/>
            <a:ext cx="9800488" cy="1852940"/>
          </a:xfrm>
          <a:prstGeom prst="rect">
            <a:avLst/>
          </a:prstGeom>
        </p:spPr>
      </p:pic>
    </p:spTree>
    <p:extLst>
      <p:ext uri="{BB962C8B-B14F-4D97-AF65-F5344CB8AC3E}">
        <p14:creationId xmlns:p14="http://schemas.microsoft.com/office/powerpoint/2010/main" val="951510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AEF1-65E5-47F6-A9FB-C2665B9F567D}"/>
              </a:ext>
            </a:extLst>
          </p:cNvPr>
          <p:cNvSpPr>
            <a:spLocks noGrp="1"/>
          </p:cNvSpPr>
          <p:nvPr>
            <p:ph type="title"/>
          </p:nvPr>
        </p:nvSpPr>
        <p:spPr/>
        <p:txBody>
          <a:bodyPr/>
          <a:lstStyle/>
          <a:p>
            <a:r>
              <a:rPr lang="it-IT" dirty="0" err="1"/>
              <a:t>Defining</a:t>
            </a:r>
            <a:r>
              <a:rPr lang="it-IT" dirty="0"/>
              <a:t> Environment </a:t>
            </a:r>
            <a:r>
              <a:rPr lang="it-IT" dirty="0" err="1"/>
              <a:t>Variables</a:t>
            </a:r>
            <a:endParaRPr lang="en-US" dirty="0"/>
          </a:p>
        </p:txBody>
      </p:sp>
      <p:sp>
        <p:nvSpPr>
          <p:cNvPr id="3" name="Content Placeholder 2">
            <a:extLst>
              <a:ext uri="{FF2B5EF4-FFF2-40B4-BE49-F238E27FC236}">
                <a16:creationId xmlns:a16="http://schemas.microsoft.com/office/drawing/2014/main" id="{613F0725-25EA-4879-9687-50F52F0296A3}"/>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49BEC74-3F9A-44B5-839A-C4B6525B4225}"/>
              </a:ext>
            </a:extLst>
          </p:cNvPr>
          <p:cNvSpPr>
            <a:spLocks noGrp="1"/>
          </p:cNvSpPr>
          <p:nvPr>
            <p:ph type="sldNum" sz="quarter" idx="12"/>
          </p:nvPr>
        </p:nvSpPr>
        <p:spPr/>
        <p:txBody>
          <a:bodyPr/>
          <a:lstStyle/>
          <a:p>
            <a:fld id="{AA521437-0170-4E37-9B6A-26C43D59B50C}" type="slidenum">
              <a:rPr lang="it-IT" smtClean="0"/>
              <a:t>61</a:t>
            </a:fld>
            <a:endParaRPr lang="it-IT" dirty="0"/>
          </a:p>
        </p:txBody>
      </p:sp>
      <p:pic>
        <p:nvPicPr>
          <p:cNvPr id="6" name="Picture 5">
            <a:extLst>
              <a:ext uri="{FF2B5EF4-FFF2-40B4-BE49-F238E27FC236}">
                <a16:creationId xmlns:a16="http://schemas.microsoft.com/office/drawing/2014/main" id="{D77A04F8-4D55-4953-B3B2-E6C130C360A7}"/>
              </a:ext>
            </a:extLst>
          </p:cNvPr>
          <p:cNvPicPr>
            <a:picLocks noChangeAspect="1"/>
          </p:cNvPicPr>
          <p:nvPr/>
        </p:nvPicPr>
        <p:blipFill>
          <a:blip r:embed="rId2"/>
          <a:stretch>
            <a:fillRect/>
          </a:stretch>
        </p:blipFill>
        <p:spPr>
          <a:xfrm>
            <a:off x="2295932" y="1955653"/>
            <a:ext cx="7600135" cy="3953167"/>
          </a:xfrm>
          <a:prstGeom prst="rect">
            <a:avLst/>
          </a:prstGeom>
        </p:spPr>
      </p:pic>
    </p:spTree>
    <p:extLst>
      <p:ext uri="{BB962C8B-B14F-4D97-AF65-F5344CB8AC3E}">
        <p14:creationId xmlns:p14="http://schemas.microsoft.com/office/powerpoint/2010/main" val="4074643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12A0-BF52-47E6-8191-F4FA2882F8A8}"/>
              </a:ext>
            </a:extLst>
          </p:cNvPr>
          <p:cNvSpPr>
            <a:spLocks noGrp="1"/>
          </p:cNvSpPr>
          <p:nvPr>
            <p:ph type="title"/>
          </p:nvPr>
        </p:nvSpPr>
        <p:spPr/>
        <p:txBody>
          <a:bodyPr/>
          <a:lstStyle/>
          <a:p>
            <a:r>
              <a:rPr lang="it-IT" dirty="0" err="1"/>
              <a:t>Defining</a:t>
            </a:r>
            <a:r>
              <a:rPr lang="it-IT" dirty="0"/>
              <a:t> Environment </a:t>
            </a:r>
            <a:r>
              <a:rPr lang="it-IT" dirty="0" err="1"/>
              <a:t>Variables</a:t>
            </a:r>
            <a:r>
              <a:rPr lang="it-IT" dirty="0"/>
              <a:t> in a File</a:t>
            </a:r>
            <a:endParaRPr lang="en-US" dirty="0"/>
          </a:p>
        </p:txBody>
      </p:sp>
      <p:sp>
        <p:nvSpPr>
          <p:cNvPr id="3" name="Content Placeholder 2">
            <a:extLst>
              <a:ext uri="{FF2B5EF4-FFF2-40B4-BE49-F238E27FC236}">
                <a16:creationId xmlns:a16="http://schemas.microsoft.com/office/drawing/2014/main" id="{6C967F0C-514E-48AB-9C75-E5815EF0603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E10FF762-B75E-4C78-8934-4D1F5CC58E82}"/>
              </a:ext>
            </a:extLst>
          </p:cNvPr>
          <p:cNvSpPr>
            <a:spLocks noGrp="1"/>
          </p:cNvSpPr>
          <p:nvPr>
            <p:ph type="sldNum" sz="quarter" idx="12"/>
          </p:nvPr>
        </p:nvSpPr>
        <p:spPr/>
        <p:txBody>
          <a:bodyPr/>
          <a:lstStyle/>
          <a:p>
            <a:fld id="{AA521437-0170-4E37-9B6A-26C43D59B50C}" type="slidenum">
              <a:rPr lang="it-IT" smtClean="0"/>
              <a:t>62</a:t>
            </a:fld>
            <a:endParaRPr lang="it-IT" dirty="0"/>
          </a:p>
        </p:txBody>
      </p:sp>
      <p:pic>
        <p:nvPicPr>
          <p:cNvPr id="6" name="Picture 5">
            <a:extLst>
              <a:ext uri="{FF2B5EF4-FFF2-40B4-BE49-F238E27FC236}">
                <a16:creationId xmlns:a16="http://schemas.microsoft.com/office/drawing/2014/main" id="{A97B558E-1013-419A-ABDB-E3B924CCAD45}"/>
              </a:ext>
            </a:extLst>
          </p:cNvPr>
          <p:cNvPicPr>
            <a:picLocks noChangeAspect="1"/>
          </p:cNvPicPr>
          <p:nvPr/>
        </p:nvPicPr>
        <p:blipFill>
          <a:blip r:embed="rId2"/>
          <a:stretch>
            <a:fillRect/>
          </a:stretch>
        </p:blipFill>
        <p:spPr>
          <a:xfrm>
            <a:off x="2430576" y="2034227"/>
            <a:ext cx="7330847" cy="3796020"/>
          </a:xfrm>
          <a:prstGeom prst="rect">
            <a:avLst/>
          </a:prstGeom>
        </p:spPr>
      </p:pic>
    </p:spTree>
    <p:extLst>
      <p:ext uri="{BB962C8B-B14F-4D97-AF65-F5344CB8AC3E}">
        <p14:creationId xmlns:p14="http://schemas.microsoft.com/office/powerpoint/2010/main" val="4248623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74BF-9A5C-42D6-90E8-08CE4FD1AE0A}"/>
              </a:ext>
            </a:extLst>
          </p:cNvPr>
          <p:cNvSpPr>
            <a:spLocks noGrp="1"/>
          </p:cNvSpPr>
          <p:nvPr>
            <p:ph type="title"/>
          </p:nvPr>
        </p:nvSpPr>
        <p:spPr/>
        <p:txBody>
          <a:bodyPr/>
          <a:lstStyle/>
          <a:p>
            <a:r>
              <a:rPr lang="it-IT" dirty="0" err="1"/>
              <a:t>Define</a:t>
            </a:r>
            <a:r>
              <a:rPr lang="it-IT" dirty="0"/>
              <a:t> a Bridge Network</a:t>
            </a:r>
            <a:endParaRPr lang="en-US" dirty="0"/>
          </a:p>
        </p:txBody>
      </p:sp>
      <p:sp>
        <p:nvSpPr>
          <p:cNvPr id="3" name="Content Placeholder 2">
            <a:extLst>
              <a:ext uri="{FF2B5EF4-FFF2-40B4-BE49-F238E27FC236}">
                <a16:creationId xmlns:a16="http://schemas.microsoft.com/office/drawing/2014/main" id="{E76C3876-4288-46B4-A187-C8634D10958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7FDC8BC-9223-49C8-94E9-EC4020298595}"/>
              </a:ext>
            </a:extLst>
          </p:cNvPr>
          <p:cNvSpPr>
            <a:spLocks noGrp="1"/>
          </p:cNvSpPr>
          <p:nvPr>
            <p:ph type="sldNum" sz="quarter" idx="12"/>
          </p:nvPr>
        </p:nvSpPr>
        <p:spPr/>
        <p:txBody>
          <a:bodyPr/>
          <a:lstStyle/>
          <a:p>
            <a:fld id="{AA521437-0170-4E37-9B6A-26C43D59B50C}" type="slidenum">
              <a:rPr lang="it-IT" smtClean="0"/>
              <a:t>63</a:t>
            </a:fld>
            <a:endParaRPr lang="it-IT" dirty="0"/>
          </a:p>
        </p:txBody>
      </p:sp>
      <p:pic>
        <p:nvPicPr>
          <p:cNvPr id="6" name="Picture 5">
            <a:extLst>
              <a:ext uri="{FF2B5EF4-FFF2-40B4-BE49-F238E27FC236}">
                <a16:creationId xmlns:a16="http://schemas.microsoft.com/office/drawing/2014/main" id="{029A1BD7-88E1-44D4-B6DA-8BFA386ED3A5}"/>
              </a:ext>
            </a:extLst>
          </p:cNvPr>
          <p:cNvPicPr>
            <a:picLocks noChangeAspect="1"/>
          </p:cNvPicPr>
          <p:nvPr/>
        </p:nvPicPr>
        <p:blipFill>
          <a:blip r:embed="rId2"/>
          <a:stretch>
            <a:fillRect/>
          </a:stretch>
        </p:blipFill>
        <p:spPr>
          <a:xfrm>
            <a:off x="2562859" y="2095703"/>
            <a:ext cx="7066282" cy="3673068"/>
          </a:xfrm>
          <a:prstGeom prst="rect">
            <a:avLst/>
          </a:prstGeom>
        </p:spPr>
      </p:pic>
    </p:spTree>
    <p:extLst>
      <p:ext uri="{BB962C8B-B14F-4D97-AF65-F5344CB8AC3E}">
        <p14:creationId xmlns:p14="http://schemas.microsoft.com/office/powerpoint/2010/main" val="1789966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C15A-91E8-4F77-9473-7FAE63028E3E}"/>
              </a:ext>
            </a:extLst>
          </p:cNvPr>
          <p:cNvSpPr>
            <a:spLocks noGrp="1"/>
          </p:cNvSpPr>
          <p:nvPr>
            <p:ph type="title"/>
          </p:nvPr>
        </p:nvSpPr>
        <p:spPr/>
        <p:txBody>
          <a:bodyPr/>
          <a:lstStyle/>
          <a:p>
            <a:r>
              <a:rPr lang="it-IT" dirty="0" err="1"/>
              <a:t>Defining</a:t>
            </a:r>
            <a:r>
              <a:rPr lang="it-IT" dirty="0"/>
              <a:t> </a:t>
            </a:r>
            <a:r>
              <a:rPr lang="it-IT" dirty="0" err="1"/>
              <a:t>Dependencies</a:t>
            </a:r>
            <a:endParaRPr lang="en-US" dirty="0"/>
          </a:p>
        </p:txBody>
      </p:sp>
      <p:sp>
        <p:nvSpPr>
          <p:cNvPr id="3" name="Content Placeholder 2">
            <a:extLst>
              <a:ext uri="{FF2B5EF4-FFF2-40B4-BE49-F238E27FC236}">
                <a16:creationId xmlns:a16="http://schemas.microsoft.com/office/drawing/2014/main" id="{E02BED6D-A35F-47CE-AFBE-0B7B0DBE524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A485D13E-C73E-4A3D-9FB5-FF68274BEA6E}"/>
              </a:ext>
            </a:extLst>
          </p:cNvPr>
          <p:cNvSpPr>
            <a:spLocks noGrp="1"/>
          </p:cNvSpPr>
          <p:nvPr>
            <p:ph type="sldNum" sz="quarter" idx="12"/>
          </p:nvPr>
        </p:nvSpPr>
        <p:spPr/>
        <p:txBody>
          <a:bodyPr/>
          <a:lstStyle/>
          <a:p>
            <a:fld id="{AA521437-0170-4E37-9B6A-26C43D59B50C}" type="slidenum">
              <a:rPr lang="it-IT" smtClean="0"/>
              <a:t>64</a:t>
            </a:fld>
            <a:endParaRPr lang="it-IT" dirty="0"/>
          </a:p>
        </p:txBody>
      </p:sp>
      <p:pic>
        <p:nvPicPr>
          <p:cNvPr id="6" name="Picture 5">
            <a:extLst>
              <a:ext uri="{FF2B5EF4-FFF2-40B4-BE49-F238E27FC236}">
                <a16:creationId xmlns:a16="http://schemas.microsoft.com/office/drawing/2014/main" id="{D4EBCE36-E216-4333-B2E0-F60029C2BA4B}"/>
              </a:ext>
            </a:extLst>
          </p:cNvPr>
          <p:cNvPicPr>
            <a:picLocks noChangeAspect="1"/>
          </p:cNvPicPr>
          <p:nvPr/>
        </p:nvPicPr>
        <p:blipFill>
          <a:blip r:embed="rId2"/>
          <a:stretch>
            <a:fillRect/>
          </a:stretch>
        </p:blipFill>
        <p:spPr>
          <a:xfrm>
            <a:off x="2412495" y="1971410"/>
            <a:ext cx="7367009" cy="3921653"/>
          </a:xfrm>
          <a:prstGeom prst="rect">
            <a:avLst/>
          </a:prstGeom>
        </p:spPr>
      </p:pic>
    </p:spTree>
    <p:extLst>
      <p:ext uri="{BB962C8B-B14F-4D97-AF65-F5344CB8AC3E}">
        <p14:creationId xmlns:p14="http://schemas.microsoft.com/office/powerpoint/2010/main" val="460786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7108-5435-4DE9-9105-C0EAC0A5AE0B}"/>
              </a:ext>
            </a:extLst>
          </p:cNvPr>
          <p:cNvSpPr>
            <a:spLocks noGrp="1"/>
          </p:cNvSpPr>
          <p:nvPr>
            <p:ph type="title"/>
          </p:nvPr>
        </p:nvSpPr>
        <p:spPr/>
        <p:txBody>
          <a:bodyPr/>
          <a:lstStyle/>
          <a:p>
            <a:r>
              <a:rPr lang="it-IT" dirty="0" err="1"/>
              <a:t>Creating</a:t>
            </a:r>
            <a:r>
              <a:rPr lang="it-IT" dirty="0"/>
              <a:t> and </a:t>
            </a:r>
            <a:r>
              <a:rPr lang="it-IT" dirty="0" err="1"/>
              <a:t>starting</a:t>
            </a:r>
            <a:r>
              <a:rPr lang="it-IT" dirty="0"/>
              <a:t> containers</a:t>
            </a:r>
            <a:endParaRPr lang="en-US" dirty="0"/>
          </a:p>
        </p:txBody>
      </p:sp>
      <p:sp>
        <p:nvSpPr>
          <p:cNvPr id="3" name="Content Placeholder 2">
            <a:extLst>
              <a:ext uri="{FF2B5EF4-FFF2-40B4-BE49-F238E27FC236}">
                <a16:creationId xmlns:a16="http://schemas.microsoft.com/office/drawing/2014/main" id="{870A39BF-645A-47D6-9161-98A4990D527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07952AB0-0E59-4769-8BAE-8D0F51DF3D50}"/>
              </a:ext>
            </a:extLst>
          </p:cNvPr>
          <p:cNvSpPr>
            <a:spLocks noGrp="1"/>
          </p:cNvSpPr>
          <p:nvPr>
            <p:ph type="sldNum" sz="quarter" idx="12"/>
          </p:nvPr>
        </p:nvSpPr>
        <p:spPr/>
        <p:txBody>
          <a:bodyPr/>
          <a:lstStyle/>
          <a:p>
            <a:fld id="{AA521437-0170-4E37-9B6A-26C43D59B50C}" type="slidenum">
              <a:rPr lang="it-IT" smtClean="0"/>
              <a:t>65</a:t>
            </a:fld>
            <a:endParaRPr lang="it-IT" dirty="0"/>
          </a:p>
        </p:txBody>
      </p:sp>
      <p:pic>
        <p:nvPicPr>
          <p:cNvPr id="6" name="Picture 5">
            <a:extLst>
              <a:ext uri="{FF2B5EF4-FFF2-40B4-BE49-F238E27FC236}">
                <a16:creationId xmlns:a16="http://schemas.microsoft.com/office/drawing/2014/main" id="{BCB3A323-85A0-435A-9FCB-A7F6A236D775}"/>
              </a:ext>
            </a:extLst>
          </p:cNvPr>
          <p:cNvPicPr>
            <a:picLocks noChangeAspect="1"/>
          </p:cNvPicPr>
          <p:nvPr/>
        </p:nvPicPr>
        <p:blipFill>
          <a:blip r:embed="rId2"/>
          <a:stretch>
            <a:fillRect/>
          </a:stretch>
        </p:blipFill>
        <p:spPr>
          <a:xfrm>
            <a:off x="1147067" y="2988799"/>
            <a:ext cx="3295587" cy="1546830"/>
          </a:xfrm>
          <a:prstGeom prst="rect">
            <a:avLst/>
          </a:prstGeom>
        </p:spPr>
      </p:pic>
      <p:pic>
        <p:nvPicPr>
          <p:cNvPr id="8" name="Picture 7">
            <a:extLst>
              <a:ext uri="{FF2B5EF4-FFF2-40B4-BE49-F238E27FC236}">
                <a16:creationId xmlns:a16="http://schemas.microsoft.com/office/drawing/2014/main" id="{C02AE9CD-01A0-4684-84BB-47964B0F0520}"/>
              </a:ext>
            </a:extLst>
          </p:cNvPr>
          <p:cNvPicPr>
            <a:picLocks noChangeAspect="1"/>
          </p:cNvPicPr>
          <p:nvPr/>
        </p:nvPicPr>
        <p:blipFill>
          <a:blip r:embed="rId3"/>
          <a:stretch>
            <a:fillRect/>
          </a:stretch>
        </p:blipFill>
        <p:spPr>
          <a:xfrm>
            <a:off x="6222133" y="2495413"/>
            <a:ext cx="5048153" cy="2533602"/>
          </a:xfrm>
          <a:prstGeom prst="rect">
            <a:avLst/>
          </a:prstGeom>
        </p:spPr>
      </p:pic>
    </p:spTree>
    <p:extLst>
      <p:ext uri="{BB962C8B-B14F-4D97-AF65-F5344CB8AC3E}">
        <p14:creationId xmlns:p14="http://schemas.microsoft.com/office/powerpoint/2010/main" val="1825315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47BD-B966-4890-A9C4-2A0ED4AA5D78}"/>
              </a:ext>
            </a:extLst>
          </p:cNvPr>
          <p:cNvSpPr>
            <a:spLocks noGrp="1"/>
          </p:cNvSpPr>
          <p:nvPr>
            <p:ph type="title"/>
          </p:nvPr>
        </p:nvSpPr>
        <p:spPr/>
        <p:txBody>
          <a:bodyPr/>
          <a:lstStyle/>
          <a:p>
            <a:r>
              <a:rPr lang="it-IT" dirty="0" err="1"/>
              <a:t>View</a:t>
            </a:r>
            <a:r>
              <a:rPr lang="it-IT" dirty="0"/>
              <a:t> Container Logs</a:t>
            </a:r>
            <a:endParaRPr lang="en-US" dirty="0"/>
          </a:p>
        </p:txBody>
      </p:sp>
      <p:sp>
        <p:nvSpPr>
          <p:cNvPr id="3" name="Content Placeholder 2">
            <a:extLst>
              <a:ext uri="{FF2B5EF4-FFF2-40B4-BE49-F238E27FC236}">
                <a16:creationId xmlns:a16="http://schemas.microsoft.com/office/drawing/2014/main" id="{88D94367-46D9-4185-88B7-64B5D686787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719206F1-AC7F-4024-B7C8-D65D838C9C48}"/>
              </a:ext>
            </a:extLst>
          </p:cNvPr>
          <p:cNvSpPr>
            <a:spLocks noGrp="1"/>
          </p:cNvSpPr>
          <p:nvPr>
            <p:ph type="sldNum" sz="quarter" idx="12"/>
          </p:nvPr>
        </p:nvSpPr>
        <p:spPr/>
        <p:txBody>
          <a:bodyPr/>
          <a:lstStyle/>
          <a:p>
            <a:fld id="{AA521437-0170-4E37-9B6A-26C43D59B50C}" type="slidenum">
              <a:rPr lang="it-IT" smtClean="0"/>
              <a:t>66</a:t>
            </a:fld>
            <a:endParaRPr lang="it-IT" dirty="0"/>
          </a:p>
        </p:txBody>
      </p:sp>
      <p:pic>
        <p:nvPicPr>
          <p:cNvPr id="6" name="Picture 5">
            <a:extLst>
              <a:ext uri="{FF2B5EF4-FFF2-40B4-BE49-F238E27FC236}">
                <a16:creationId xmlns:a16="http://schemas.microsoft.com/office/drawing/2014/main" id="{75AB55D1-6DE0-4D1B-9EF8-86B23EAEAB66}"/>
              </a:ext>
            </a:extLst>
          </p:cNvPr>
          <p:cNvPicPr>
            <a:picLocks noChangeAspect="1"/>
          </p:cNvPicPr>
          <p:nvPr/>
        </p:nvPicPr>
        <p:blipFill>
          <a:blip r:embed="rId2"/>
          <a:stretch>
            <a:fillRect/>
          </a:stretch>
        </p:blipFill>
        <p:spPr>
          <a:xfrm>
            <a:off x="714224" y="1825625"/>
            <a:ext cx="4530955" cy="2013120"/>
          </a:xfrm>
          <a:prstGeom prst="rect">
            <a:avLst/>
          </a:prstGeom>
        </p:spPr>
      </p:pic>
      <p:pic>
        <p:nvPicPr>
          <p:cNvPr id="8" name="Picture 7">
            <a:extLst>
              <a:ext uri="{FF2B5EF4-FFF2-40B4-BE49-F238E27FC236}">
                <a16:creationId xmlns:a16="http://schemas.microsoft.com/office/drawing/2014/main" id="{A4C4960C-6261-4D98-8283-18CF78AE4067}"/>
              </a:ext>
            </a:extLst>
          </p:cNvPr>
          <p:cNvPicPr>
            <a:picLocks noChangeAspect="1"/>
          </p:cNvPicPr>
          <p:nvPr/>
        </p:nvPicPr>
        <p:blipFill>
          <a:blip r:embed="rId3"/>
          <a:stretch>
            <a:fillRect/>
          </a:stretch>
        </p:blipFill>
        <p:spPr>
          <a:xfrm>
            <a:off x="6946823" y="1927319"/>
            <a:ext cx="4034713" cy="1390623"/>
          </a:xfrm>
          <a:prstGeom prst="rect">
            <a:avLst/>
          </a:prstGeom>
        </p:spPr>
      </p:pic>
      <p:pic>
        <p:nvPicPr>
          <p:cNvPr id="10" name="Picture 9">
            <a:extLst>
              <a:ext uri="{FF2B5EF4-FFF2-40B4-BE49-F238E27FC236}">
                <a16:creationId xmlns:a16="http://schemas.microsoft.com/office/drawing/2014/main" id="{41A53503-851B-4519-AA28-4601CAD21BD1}"/>
              </a:ext>
            </a:extLst>
          </p:cNvPr>
          <p:cNvPicPr>
            <a:picLocks noChangeAspect="1"/>
          </p:cNvPicPr>
          <p:nvPr/>
        </p:nvPicPr>
        <p:blipFill>
          <a:blip r:embed="rId4"/>
          <a:stretch>
            <a:fillRect/>
          </a:stretch>
        </p:blipFill>
        <p:spPr>
          <a:xfrm>
            <a:off x="1141411" y="4248823"/>
            <a:ext cx="3676580" cy="1299185"/>
          </a:xfrm>
          <a:prstGeom prst="rect">
            <a:avLst/>
          </a:prstGeom>
        </p:spPr>
      </p:pic>
      <p:pic>
        <p:nvPicPr>
          <p:cNvPr id="12" name="Picture 11">
            <a:extLst>
              <a:ext uri="{FF2B5EF4-FFF2-40B4-BE49-F238E27FC236}">
                <a16:creationId xmlns:a16="http://schemas.microsoft.com/office/drawing/2014/main" id="{7D66C724-97F9-4B23-B7C9-81BB95F682EC}"/>
              </a:ext>
            </a:extLst>
          </p:cNvPr>
          <p:cNvPicPr>
            <a:picLocks noChangeAspect="1"/>
          </p:cNvPicPr>
          <p:nvPr/>
        </p:nvPicPr>
        <p:blipFill>
          <a:blip r:embed="rId5"/>
          <a:stretch>
            <a:fillRect/>
          </a:stretch>
        </p:blipFill>
        <p:spPr>
          <a:xfrm>
            <a:off x="7320670" y="4235487"/>
            <a:ext cx="3729919" cy="1325855"/>
          </a:xfrm>
          <a:prstGeom prst="rect">
            <a:avLst/>
          </a:prstGeom>
        </p:spPr>
      </p:pic>
    </p:spTree>
    <p:extLst>
      <p:ext uri="{BB962C8B-B14F-4D97-AF65-F5344CB8AC3E}">
        <p14:creationId xmlns:p14="http://schemas.microsoft.com/office/powerpoint/2010/main" val="2680623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4445-23E4-4FE6-A965-FE52C4213ED5}"/>
              </a:ext>
            </a:extLst>
          </p:cNvPr>
          <p:cNvSpPr>
            <a:spLocks noGrp="1"/>
          </p:cNvSpPr>
          <p:nvPr>
            <p:ph type="title"/>
          </p:nvPr>
        </p:nvSpPr>
        <p:spPr/>
        <p:txBody>
          <a:bodyPr/>
          <a:lstStyle/>
          <a:p>
            <a:r>
              <a:rPr lang="it-IT" dirty="0"/>
              <a:t>Shell </a:t>
            </a:r>
            <a:r>
              <a:rPr lang="it-IT" dirty="0" err="1"/>
              <a:t>into</a:t>
            </a:r>
            <a:r>
              <a:rPr lang="it-IT" dirty="0"/>
              <a:t> a container</a:t>
            </a:r>
            <a:endParaRPr lang="en-US" dirty="0"/>
          </a:p>
        </p:txBody>
      </p:sp>
      <p:sp>
        <p:nvSpPr>
          <p:cNvPr id="3" name="Content Placeholder 2">
            <a:extLst>
              <a:ext uri="{FF2B5EF4-FFF2-40B4-BE49-F238E27FC236}">
                <a16:creationId xmlns:a16="http://schemas.microsoft.com/office/drawing/2014/main" id="{6262482B-6EDC-413D-82D3-B2E43A02444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4CB00EB-A42E-4863-8449-71E8FE047BB1}"/>
              </a:ext>
            </a:extLst>
          </p:cNvPr>
          <p:cNvSpPr>
            <a:spLocks noGrp="1"/>
          </p:cNvSpPr>
          <p:nvPr>
            <p:ph type="sldNum" sz="quarter" idx="12"/>
          </p:nvPr>
        </p:nvSpPr>
        <p:spPr/>
        <p:txBody>
          <a:bodyPr/>
          <a:lstStyle/>
          <a:p>
            <a:fld id="{AA521437-0170-4E37-9B6A-26C43D59B50C}" type="slidenum">
              <a:rPr lang="it-IT" smtClean="0"/>
              <a:t>67</a:t>
            </a:fld>
            <a:endParaRPr lang="it-IT" dirty="0"/>
          </a:p>
        </p:txBody>
      </p:sp>
      <p:pic>
        <p:nvPicPr>
          <p:cNvPr id="6" name="Picture 5">
            <a:extLst>
              <a:ext uri="{FF2B5EF4-FFF2-40B4-BE49-F238E27FC236}">
                <a16:creationId xmlns:a16="http://schemas.microsoft.com/office/drawing/2014/main" id="{6AB8F201-AAA8-44AB-BB72-38A59E5566EF}"/>
              </a:ext>
            </a:extLst>
          </p:cNvPr>
          <p:cNvPicPr>
            <a:picLocks noChangeAspect="1"/>
          </p:cNvPicPr>
          <p:nvPr/>
        </p:nvPicPr>
        <p:blipFill>
          <a:blip r:embed="rId2"/>
          <a:stretch>
            <a:fillRect/>
          </a:stretch>
        </p:blipFill>
        <p:spPr>
          <a:xfrm>
            <a:off x="3096077" y="2576370"/>
            <a:ext cx="5999846" cy="2711733"/>
          </a:xfrm>
          <a:prstGeom prst="rect">
            <a:avLst/>
          </a:prstGeom>
        </p:spPr>
      </p:pic>
    </p:spTree>
    <p:extLst>
      <p:ext uri="{BB962C8B-B14F-4D97-AF65-F5344CB8AC3E}">
        <p14:creationId xmlns:p14="http://schemas.microsoft.com/office/powerpoint/2010/main" val="1603827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4445-23E4-4FE6-A965-FE52C4213ED5}"/>
              </a:ext>
            </a:extLst>
          </p:cNvPr>
          <p:cNvSpPr>
            <a:spLocks noGrp="1"/>
          </p:cNvSpPr>
          <p:nvPr>
            <p:ph type="title"/>
          </p:nvPr>
        </p:nvSpPr>
        <p:spPr/>
        <p:txBody>
          <a:bodyPr/>
          <a:lstStyle/>
          <a:p>
            <a:r>
              <a:rPr lang="it-IT" dirty="0"/>
              <a:t>Shell </a:t>
            </a:r>
            <a:r>
              <a:rPr lang="it-IT" dirty="0" err="1"/>
              <a:t>into</a:t>
            </a:r>
            <a:r>
              <a:rPr lang="it-IT" dirty="0"/>
              <a:t> a container (compose)</a:t>
            </a:r>
            <a:endParaRPr lang="en-US" dirty="0"/>
          </a:p>
        </p:txBody>
      </p:sp>
      <p:sp>
        <p:nvSpPr>
          <p:cNvPr id="3" name="Content Placeholder 2">
            <a:extLst>
              <a:ext uri="{FF2B5EF4-FFF2-40B4-BE49-F238E27FC236}">
                <a16:creationId xmlns:a16="http://schemas.microsoft.com/office/drawing/2014/main" id="{6262482B-6EDC-413D-82D3-B2E43A02444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24CB00EB-A42E-4863-8449-71E8FE047BB1}"/>
              </a:ext>
            </a:extLst>
          </p:cNvPr>
          <p:cNvSpPr>
            <a:spLocks noGrp="1"/>
          </p:cNvSpPr>
          <p:nvPr>
            <p:ph type="sldNum" sz="quarter" idx="12"/>
          </p:nvPr>
        </p:nvSpPr>
        <p:spPr/>
        <p:txBody>
          <a:bodyPr/>
          <a:lstStyle/>
          <a:p>
            <a:fld id="{AA521437-0170-4E37-9B6A-26C43D59B50C}" type="slidenum">
              <a:rPr lang="it-IT" smtClean="0"/>
              <a:t>68</a:t>
            </a:fld>
            <a:endParaRPr lang="it-IT" dirty="0"/>
          </a:p>
        </p:txBody>
      </p:sp>
      <p:pic>
        <p:nvPicPr>
          <p:cNvPr id="7" name="Picture 6">
            <a:extLst>
              <a:ext uri="{FF2B5EF4-FFF2-40B4-BE49-F238E27FC236}">
                <a16:creationId xmlns:a16="http://schemas.microsoft.com/office/drawing/2014/main" id="{A3AE0EE8-2768-4EE0-A8A1-F380A1CC9673}"/>
              </a:ext>
            </a:extLst>
          </p:cNvPr>
          <p:cNvPicPr>
            <a:picLocks noChangeAspect="1"/>
          </p:cNvPicPr>
          <p:nvPr/>
        </p:nvPicPr>
        <p:blipFill>
          <a:blip r:embed="rId2"/>
          <a:stretch>
            <a:fillRect/>
          </a:stretch>
        </p:blipFill>
        <p:spPr>
          <a:xfrm>
            <a:off x="3777659" y="3316934"/>
            <a:ext cx="4636681" cy="1230606"/>
          </a:xfrm>
          <a:prstGeom prst="rect">
            <a:avLst/>
          </a:prstGeom>
        </p:spPr>
      </p:pic>
    </p:spTree>
    <p:extLst>
      <p:ext uri="{BB962C8B-B14F-4D97-AF65-F5344CB8AC3E}">
        <p14:creationId xmlns:p14="http://schemas.microsoft.com/office/powerpoint/2010/main" val="1184155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0F07-466E-4AD9-A7DB-19FF303FD2B8}"/>
              </a:ext>
            </a:extLst>
          </p:cNvPr>
          <p:cNvSpPr>
            <a:spLocks noGrp="1"/>
          </p:cNvSpPr>
          <p:nvPr>
            <p:ph type="title"/>
          </p:nvPr>
        </p:nvSpPr>
        <p:spPr/>
        <p:txBody>
          <a:bodyPr/>
          <a:lstStyle/>
          <a:p>
            <a:r>
              <a:rPr lang="it-IT" dirty="0"/>
              <a:t>Scaling containers</a:t>
            </a:r>
            <a:endParaRPr lang="en-US" dirty="0"/>
          </a:p>
        </p:txBody>
      </p:sp>
      <p:sp>
        <p:nvSpPr>
          <p:cNvPr id="3" name="Content Placeholder 2">
            <a:extLst>
              <a:ext uri="{FF2B5EF4-FFF2-40B4-BE49-F238E27FC236}">
                <a16:creationId xmlns:a16="http://schemas.microsoft.com/office/drawing/2014/main" id="{7BC8B987-7C91-4D23-87FE-5C68FE769F44}"/>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E6E86DCC-8BBE-4D74-B5E0-B4793AA51671}"/>
              </a:ext>
            </a:extLst>
          </p:cNvPr>
          <p:cNvSpPr>
            <a:spLocks noGrp="1"/>
          </p:cNvSpPr>
          <p:nvPr>
            <p:ph type="sldNum" sz="quarter" idx="12"/>
          </p:nvPr>
        </p:nvSpPr>
        <p:spPr/>
        <p:txBody>
          <a:bodyPr/>
          <a:lstStyle/>
          <a:p>
            <a:fld id="{AA521437-0170-4E37-9B6A-26C43D59B50C}" type="slidenum">
              <a:rPr lang="it-IT" smtClean="0"/>
              <a:t>69</a:t>
            </a:fld>
            <a:endParaRPr lang="it-IT" dirty="0"/>
          </a:p>
        </p:txBody>
      </p:sp>
      <p:pic>
        <p:nvPicPr>
          <p:cNvPr id="6" name="Picture 5">
            <a:extLst>
              <a:ext uri="{FF2B5EF4-FFF2-40B4-BE49-F238E27FC236}">
                <a16:creationId xmlns:a16="http://schemas.microsoft.com/office/drawing/2014/main" id="{F636B0F1-1ABB-4178-A914-0FF5129809E1}"/>
              </a:ext>
            </a:extLst>
          </p:cNvPr>
          <p:cNvPicPr>
            <a:picLocks noChangeAspect="1"/>
          </p:cNvPicPr>
          <p:nvPr/>
        </p:nvPicPr>
        <p:blipFill>
          <a:blip r:embed="rId2"/>
          <a:stretch>
            <a:fillRect/>
          </a:stretch>
        </p:blipFill>
        <p:spPr>
          <a:xfrm>
            <a:off x="2924816" y="2400458"/>
            <a:ext cx="6342368" cy="3171184"/>
          </a:xfrm>
          <a:prstGeom prst="rect">
            <a:avLst/>
          </a:prstGeom>
        </p:spPr>
      </p:pic>
    </p:spTree>
    <p:extLst>
      <p:ext uri="{BB962C8B-B14F-4D97-AF65-F5344CB8AC3E}">
        <p14:creationId xmlns:p14="http://schemas.microsoft.com/office/powerpoint/2010/main" val="48054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AB4F-7F3F-425D-B8B1-C67CE5E12A68}"/>
              </a:ext>
            </a:extLst>
          </p:cNvPr>
          <p:cNvSpPr>
            <a:spLocks noGrp="1"/>
          </p:cNvSpPr>
          <p:nvPr>
            <p:ph type="title"/>
          </p:nvPr>
        </p:nvSpPr>
        <p:spPr/>
        <p:txBody>
          <a:bodyPr/>
          <a:lstStyle/>
          <a:p>
            <a:r>
              <a:rPr lang="en-US" dirty="0"/>
              <a:t>Docker Containers and Development</a:t>
            </a:r>
          </a:p>
        </p:txBody>
      </p:sp>
      <p:sp>
        <p:nvSpPr>
          <p:cNvPr id="3" name="Content Placeholder 2">
            <a:extLst>
              <a:ext uri="{FF2B5EF4-FFF2-40B4-BE49-F238E27FC236}">
                <a16:creationId xmlns:a16="http://schemas.microsoft.com/office/drawing/2014/main" id="{80181653-B312-4718-B914-AB217912A46D}"/>
              </a:ext>
            </a:extLst>
          </p:cNvPr>
          <p:cNvSpPr>
            <a:spLocks noGrp="1"/>
          </p:cNvSpPr>
          <p:nvPr>
            <p:ph sz="half" idx="1"/>
          </p:nvPr>
        </p:nvSpPr>
        <p:spPr/>
        <p:txBody>
          <a:bodyPr/>
          <a:lstStyle/>
          <a:p>
            <a:pPr marL="457200" indent="-457200">
              <a:buFont typeface="Arial" panose="020B0604020202020204" pitchFamily="34" charset="0"/>
              <a:buChar char="•"/>
            </a:pPr>
            <a:r>
              <a:rPr lang="en-US" dirty="0"/>
              <a:t>Docker is a software containerization platform with a common toolset, packaging model, and deployment mechanism</a:t>
            </a:r>
          </a:p>
          <a:p>
            <a:pPr marL="457200" indent="-457200">
              <a:buFont typeface="Arial" panose="020B0604020202020204" pitchFamily="34" charset="0"/>
              <a:buChar char="•"/>
            </a:pPr>
            <a:r>
              <a:rPr lang="en-US" dirty="0"/>
              <a:t>Docker greatly simplifies containerization and distribution of applications that can be run anywhere</a:t>
            </a:r>
          </a:p>
          <a:p>
            <a:pPr marL="457200" indent="-457200">
              <a:buFont typeface="Arial" panose="020B0604020202020204" pitchFamily="34" charset="0"/>
              <a:buChar char="•"/>
            </a:pPr>
            <a:r>
              <a:rPr lang="en-US" dirty="0"/>
              <a:t>A Docker image can be created that will deploy identically across any environment in seconds</a:t>
            </a:r>
          </a:p>
          <a:p>
            <a:pPr marL="457200" indent="-457200">
              <a:buFont typeface="Arial" panose="020B0604020202020204" pitchFamily="34" charset="0"/>
              <a:buChar char="•"/>
            </a:pPr>
            <a:r>
              <a:rPr lang="en-US" dirty="0" err="1"/>
              <a:t>DockerHub</a:t>
            </a:r>
            <a:r>
              <a:rPr lang="en-US" dirty="0"/>
              <a:t> has more than 180,000 applications in the public community repository</a:t>
            </a:r>
          </a:p>
          <a:p>
            <a:pPr marL="457200" indent="-457200">
              <a:buFont typeface="Arial" panose="020B0604020202020204" pitchFamily="34" charset="0"/>
              <a:buChar char="•"/>
            </a:pPr>
            <a:r>
              <a:rPr lang="en-US" dirty="0"/>
              <a:t>Docker organized the Open Container Initiative (OCI)</a:t>
            </a:r>
          </a:p>
          <a:p>
            <a:endParaRPr lang="en-US" dirty="0"/>
          </a:p>
        </p:txBody>
      </p:sp>
      <p:sp>
        <p:nvSpPr>
          <p:cNvPr id="4" name="Slide Number Placeholder 3">
            <a:extLst>
              <a:ext uri="{FF2B5EF4-FFF2-40B4-BE49-F238E27FC236}">
                <a16:creationId xmlns:a16="http://schemas.microsoft.com/office/drawing/2014/main" id="{A02BD3B2-379D-408F-B0A0-C44E42C91E3A}"/>
              </a:ext>
            </a:extLst>
          </p:cNvPr>
          <p:cNvSpPr>
            <a:spLocks noGrp="1"/>
          </p:cNvSpPr>
          <p:nvPr>
            <p:ph type="sldNum" sz="quarter" idx="12"/>
          </p:nvPr>
        </p:nvSpPr>
        <p:spPr/>
        <p:txBody>
          <a:bodyPr/>
          <a:lstStyle/>
          <a:p>
            <a:fld id="{AA521437-0170-4E37-9B6A-26C43D59B50C}" type="slidenum">
              <a:rPr lang="it-IT" smtClean="0"/>
              <a:t>7</a:t>
            </a:fld>
            <a:endParaRPr lang="it-IT" dirty="0"/>
          </a:p>
        </p:txBody>
      </p:sp>
    </p:spTree>
    <p:extLst>
      <p:ext uri="{BB962C8B-B14F-4D97-AF65-F5344CB8AC3E}">
        <p14:creationId xmlns:p14="http://schemas.microsoft.com/office/powerpoint/2010/main" val="3992444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D139-67FE-401B-B968-C19A15C5FB0E}"/>
              </a:ext>
            </a:extLst>
          </p:cNvPr>
          <p:cNvSpPr>
            <a:spLocks noGrp="1"/>
          </p:cNvSpPr>
          <p:nvPr>
            <p:ph type="title"/>
          </p:nvPr>
        </p:nvSpPr>
        <p:spPr/>
        <p:txBody>
          <a:bodyPr/>
          <a:lstStyle/>
          <a:p>
            <a:r>
              <a:rPr lang="it-IT" dirty="0" err="1"/>
              <a:t>Defining</a:t>
            </a:r>
            <a:r>
              <a:rPr lang="it-IT" dirty="0"/>
              <a:t> an Environment </a:t>
            </a:r>
            <a:r>
              <a:rPr lang="it-IT" dirty="0" err="1"/>
              <a:t>Variable</a:t>
            </a:r>
            <a:endParaRPr lang="en-US" dirty="0"/>
          </a:p>
        </p:txBody>
      </p:sp>
      <p:sp>
        <p:nvSpPr>
          <p:cNvPr id="3" name="Content Placeholder 2">
            <a:extLst>
              <a:ext uri="{FF2B5EF4-FFF2-40B4-BE49-F238E27FC236}">
                <a16:creationId xmlns:a16="http://schemas.microsoft.com/office/drawing/2014/main" id="{86B77161-BB53-4659-81B5-E47E3B2BBD26}"/>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69D91F6-99D6-4126-BED8-971E333363EC}"/>
              </a:ext>
            </a:extLst>
          </p:cNvPr>
          <p:cNvSpPr>
            <a:spLocks noGrp="1"/>
          </p:cNvSpPr>
          <p:nvPr>
            <p:ph type="sldNum" sz="quarter" idx="12"/>
          </p:nvPr>
        </p:nvSpPr>
        <p:spPr/>
        <p:txBody>
          <a:bodyPr/>
          <a:lstStyle/>
          <a:p>
            <a:fld id="{AA521437-0170-4E37-9B6A-26C43D59B50C}" type="slidenum">
              <a:rPr lang="it-IT" smtClean="0"/>
              <a:t>70</a:t>
            </a:fld>
            <a:endParaRPr lang="it-IT" dirty="0"/>
          </a:p>
        </p:txBody>
      </p:sp>
      <p:pic>
        <p:nvPicPr>
          <p:cNvPr id="6" name="Picture 5">
            <a:extLst>
              <a:ext uri="{FF2B5EF4-FFF2-40B4-BE49-F238E27FC236}">
                <a16:creationId xmlns:a16="http://schemas.microsoft.com/office/drawing/2014/main" id="{50064B61-7DB2-417D-8C51-5F90E8E96EC9}"/>
              </a:ext>
            </a:extLst>
          </p:cNvPr>
          <p:cNvPicPr>
            <a:picLocks noChangeAspect="1"/>
          </p:cNvPicPr>
          <p:nvPr/>
        </p:nvPicPr>
        <p:blipFill>
          <a:blip r:embed="rId2"/>
          <a:stretch>
            <a:fillRect/>
          </a:stretch>
        </p:blipFill>
        <p:spPr>
          <a:xfrm>
            <a:off x="2936936" y="2255138"/>
            <a:ext cx="6318127" cy="3354198"/>
          </a:xfrm>
          <a:prstGeom prst="rect">
            <a:avLst/>
          </a:prstGeom>
        </p:spPr>
      </p:pic>
    </p:spTree>
    <p:extLst>
      <p:ext uri="{BB962C8B-B14F-4D97-AF65-F5344CB8AC3E}">
        <p14:creationId xmlns:p14="http://schemas.microsoft.com/office/powerpoint/2010/main" val="2666681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229D-5239-4BD0-9607-61C6169B9E25}"/>
              </a:ext>
            </a:extLst>
          </p:cNvPr>
          <p:cNvSpPr>
            <a:spLocks noGrp="1"/>
          </p:cNvSpPr>
          <p:nvPr>
            <p:ph type="title"/>
          </p:nvPr>
        </p:nvSpPr>
        <p:spPr/>
        <p:txBody>
          <a:bodyPr/>
          <a:lstStyle/>
          <a:p>
            <a:r>
              <a:rPr lang="it-IT" dirty="0"/>
              <a:t>Service Ports and Scaling</a:t>
            </a:r>
            <a:endParaRPr lang="en-US" dirty="0"/>
          </a:p>
        </p:txBody>
      </p:sp>
      <p:sp>
        <p:nvSpPr>
          <p:cNvPr id="3" name="Content Placeholder 2">
            <a:extLst>
              <a:ext uri="{FF2B5EF4-FFF2-40B4-BE49-F238E27FC236}">
                <a16:creationId xmlns:a16="http://schemas.microsoft.com/office/drawing/2014/main" id="{FEB0FEAF-66DD-441B-9169-A7930D4C7F22}"/>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DC4B34FF-41CE-4939-86BC-11011AAF239F}"/>
              </a:ext>
            </a:extLst>
          </p:cNvPr>
          <p:cNvSpPr>
            <a:spLocks noGrp="1"/>
          </p:cNvSpPr>
          <p:nvPr>
            <p:ph type="sldNum" sz="quarter" idx="12"/>
          </p:nvPr>
        </p:nvSpPr>
        <p:spPr/>
        <p:txBody>
          <a:bodyPr/>
          <a:lstStyle/>
          <a:p>
            <a:fld id="{AA521437-0170-4E37-9B6A-26C43D59B50C}" type="slidenum">
              <a:rPr lang="it-IT" smtClean="0"/>
              <a:t>71</a:t>
            </a:fld>
            <a:endParaRPr lang="it-IT" dirty="0"/>
          </a:p>
        </p:txBody>
      </p:sp>
      <p:pic>
        <p:nvPicPr>
          <p:cNvPr id="6" name="Picture 5">
            <a:extLst>
              <a:ext uri="{FF2B5EF4-FFF2-40B4-BE49-F238E27FC236}">
                <a16:creationId xmlns:a16="http://schemas.microsoft.com/office/drawing/2014/main" id="{55AED5C3-C59F-4F6B-B804-D37821B745F0}"/>
              </a:ext>
            </a:extLst>
          </p:cNvPr>
          <p:cNvPicPr>
            <a:picLocks noChangeAspect="1"/>
          </p:cNvPicPr>
          <p:nvPr/>
        </p:nvPicPr>
        <p:blipFill>
          <a:blip r:embed="rId2"/>
          <a:stretch>
            <a:fillRect/>
          </a:stretch>
        </p:blipFill>
        <p:spPr>
          <a:xfrm>
            <a:off x="1793756" y="2364030"/>
            <a:ext cx="8604488" cy="3145617"/>
          </a:xfrm>
          <a:prstGeom prst="rect">
            <a:avLst/>
          </a:prstGeom>
        </p:spPr>
      </p:pic>
    </p:spTree>
    <p:extLst>
      <p:ext uri="{BB962C8B-B14F-4D97-AF65-F5344CB8AC3E}">
        <p14:creationId xmlns:p14="http://schemas.microsoft.com/office/powerpoint/2010/main" val="2145552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33FC-049C-4B38-B204-441E38E2E95A}"/>
              </a:ext>
            </a:extLst>
          </p:cNvPr>
          <p:cNvSpPr>
            <a:spLocks noGrp="1"/>
          </p:cNvSpPr>
          <p:nvPr>
            <p:ph type="title"/>
          </p:nvPr>
        </p:nvSpPr>
        <p:spPr/>
        <p:txBody>
          <a:bodyPr/>
          <a:lstStyle/>
          <a:p>
            <a:r>
              <a:rPr lang="it-IT" dirty="0"/>
              <a:t>Service Ports and Scaling</a:t>
            </a:r>
            <a:endParaRPr lang="en-US" dirty="0"/>
          </a:p>
        </p:txBody>
      </p:sp>
      <p:sp>
        <p:nvSpPr>
          <p:cNvPr id="3" name="Content Placeholder 2">
            <a:extLst>
              <a:ext uri="{FF2B5EF4-FFF2-40B4-BE49-F238E27FC236}">
                <a16:creationId xmlns:a16="http://schemas.microsoft.com/office/drawing/2014/main" id="{65798CA0-E24A-4542-A4DA-C425EAA3D485}"/>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869B67F7-AA60-4697-8C04-7115FCF98644}"/>
              </a:ext>
            </a:extLst>
          </p:cNvPr>
          <p:cNvSpPr>
            <a:spLocks noGrp="1"/>
          </p:cNvSpPr>
          <p:nvPr>
            <p:ph type="sldNum" sz="quarter" idx="12"/>
          </p:nvPr>
        </p:nvSpPr>
        <p:spPr/>
        <p:txBody>
          <a:bodyPr/>
          <a:lstStyle/>
          <a:p>
            <a:fld id="{AA521437-0170-4E37-9B6A-26C43D59B50C}" type="slidenum">
              <a:rPr lang="it-IT" smtClean="0"/>
              <a:t>72</a:t>
            </a:fld>
            <a:endParaRPr lang="it-IT" dirty="0"/>
          </a:p>
        </p:txBody>
      </p:sp>
      <p:pic>
        <p:nvPicPr>
          <p:cNvPr id="6" name="Picture 5">
            <a:extLst>
              <a:ext uri="{FF2B5EF4-FFF2-40B4-BE49-F238E27FC236}">
                <a16:creationId xmlns:a16="http://schemas.microsoft.com/office/drawing/2014/main" id="{A136C120-B69A-40B4-8418-83ACE74D2BDB}"/>
              </a:ext>
            </a:extLst>
          </p:cNvPr>
          <p:cNvPicPr>
            <a:picLocks noChangeAspect="1"/>
          </p:cNvPicPr>
          <p:nvPr/>
        </p:nvPicPr>
        <p:blipFill>
          <a:blip r:embed="rId2"/>
          <a:stretch>
            <a:fillRect/>
          </a:stretch>
        </p:blipFill>
        <p:spPr>
          <a:xfrm>
            <a:off x="1577986" y="2381965"/>
            <a:ext cx="9036027" cy="3100544"/>
          </a:xfrm>
          <a:prstGeom prst="rect">
            <a:avLst/>
          </a:prstGeom>
        </p:spPr>
      </p:pic>
    </p:spTree>
    <p:extLst>
      <p:ext uri="{BB962C8B-B14F-4D97-AF65-F5344CB8AC3E}">
        <p14:creationId xmlns:p14="http://schemas.microsoft.com/office/powerpoint/2010/main" val="3127845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EC05-51E4-49A8-BE40-D2031C75272F}"/>
              </a:ext>
            </a:extLst>
          </p:cNvPr>
          <p:cNvSpPr>
            <a:spLocks noGrp="1"/>
          </p:cNvSpPr>
          <p:nvPr>
            <p:ph type="title"/>
          </p:nvPr>
        </p:nvSpPr>
        <p:spPr/>
        <p:txBody>
          <a:bodyPr>
            <a:normAutofit fontScale="90000"/>
          </a:bodyPr>
          <a:lstStyle/>
          <a:p>
            <a:r>
              <a:rPr lang="it-IT" dirty="0" err="1"/>
              <a:t>Defining</a:t>
            </a:r>
            <a:r>
              <a:rPr lang="it-IT" dirty="0"/>
              <a:t> Deployment </a:t>
            </a:r>
            <a:r>
              <a:rPr lang="it-IT" dirty="0" err="1"/>
              <a:t>Replicas</a:t>
            </a:r>
            <a:r>
              <a:rPr lang="it-IT" dirty="0"/>
              <a:t> and </a:t>
            </a:r>
            <a:r>
              <a:rPr lang="it-IT" dirty="0" err="1"/>
              <a:t>Restart</a:t>
            </a:r>
            <a:r>
              <a:rPr lang="it-IT" dirty="0"/>
              <a:t> Policies</a:t>
            </a:r>
            <a:endParaRPr lang="en-US" dirty="0"/>
          </a:p>
        </p:txBody>
      </p:sp>
      <p:sp>
        <p:nvSpPr>
          <p:cNvPr id="3" name="Content Placeholder 2">
            <a:extLst>
              <a:ext uri="{FF2B5EF4-FFF2-40B4-BE49-F238E27FC236}">
                <a16:creationId xmlns:a16="http://schemas.microsoft.com/office/drawing/2014/main" id="{05EB1EB3-3B48-4C4D-986A-FCF18B3E9B31}"/>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9F710686-1048-4F55-B911-1DB70A5B1868}"/>
              </a:ext>
            </a:extLst>
          </p:cNvPr>
          <p:cNvSpPr>
            <a:spLocks noGrp="1"/>
          </p:cNvSpPr>
          <p:nvPr>
            <p:ph type="sldNum" sz="quarter" idx="12"/>
          </p:nvPr>
        </p:nvSpPr>
        <p:spPr/>
        <p:txBody>
          <a:bodyPr/>
          <a:lstStyle/>
          <a:p>
            <a:fld id="{AA521437-0170-4E37-9B6A-26C43D59B50C}" type="slidenum">
              <a:rPr lang="it-IT" smtClean="0"/>
              <a:t>73</a:t>
            </a:fld>
            <a:endParaRPr lang="it-IT" dirty="0"/>
          </a:p>
        </p:txBody>
      </p:sp>
      <p:pic>
        <p:nvPicPr>
          <p:cNvPr id="6" name="Picture 5">
            <a:extLst>
              <a:ext uri="{FF2B5EF4-FFF2-40B4-BE49-F238E27FC236}">
                <a16:creationId xmlns:a16="http://schemas.microsoft.com/office/drawing/2014/main" id="{35E211AB-03CA-48CD-AF20-FB87A73AE5CD}"/>
              </a:ext>
            </a:extLst>
          </p:cNvPr>
          <p:cNvPicPr>
            <a:picLocks noChangeAspect="1"/>
          </p:cNvPicPr>
          <p:nvPr/>
        </p:nvPicPr>
        <p:blipFill>
          <a:blip r:embed="rId2"/>
          <a:stretch>
            <a:fillRect/>
          </a:stretch>
        </p:blipFill>
        <p:spPr>
          <a:xfrm>
            <a:off x="2617046" y="2056087"/>
            <a:ext cx="6957908" cy="3752300"/>
          </a:xfrm>
          <a:prstGeom prst="rect">
            <a:avLst/>
          </a:prstGeom>
        </p:spPr>
      </p:pic>
    </p:spTree>
    <p:extLst>
      <p:ext uri="{BB962C8B-B14F-4D97-AF65-F5344CB8AC3E}">
        <p14:creationId xmlns:p14="http://schemas.microsoft.com/office/powerpoint/2010/main" val="357930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1B93-0E3E-42F4-90F2-475B6BE8E750}"/>
              </a:ext>
            </a:extLst>
          </p:cNvPr>
          <p:cNvSpPr>
            <a:spLocks noGrp="1"/>
          </p:cNvSpPr>
          <p:nvPr>
            <p:ph type="title"/>
          </p:nvPr>
        </p:nvSpPr>
        <p:spPr/>
        <p:txBody>
          <a:bodyPr/>
          <a:lstStyle/>
          <a:p>
            <a:r>
              <a:rPr lang="it-IT" dirty="0"/>
              <a:t>Docker Containers and Development</a:t>
            </a:r>
            <a:endParaRPr lang="en-US" dirty="0"/>
          </a:p>
        </p:txBody>
      </p:sp>
      <p:sp>
        <p:nvSpPr>
          <p:cNvPr id="4" name="Slide Number Placeholder 3">
            <a:extLst>
              <a:ext uri="{FF2B5EF4-FFF2-40B4-BE49-F238E27FC236}">
                <a16:creationId xmlns:a16="http://schemas.microsoft.com/office/drawing/2014/main" id="{F2E144E0-B8B7-4C1C-845F-D26D12E8C3E9}"/>
              </a:ext>
            </a:extLst>
          </p:cNvPr>
          <p:cNvSpPr>
            <a:spLocks noGrp="1"/>
          </p:cNvSpPr>
          <p:nvPr>
            <p:ph type="sldNum" sz="quarter" idx="12"/>
          </p:nvPr>
        </p:nvSpPr>
        <p:spPr/>
        <p:txBody>
          <a:bodyPr/>
          <a:lstStyle/>
          <a:p>
            <a:fld id="{AA521437-0170-4E37-9B6A-26C43D59B50C}" type="slidenum">
              <a:rPr lang="it-IT" smtClean="0"/>
              <a:t>8</a:t>
            </a:fld>
            <a:endParaRPr lang="it-IT" dirty="0"/>
          </a:p>
        </p:txBody>
      </p:sp>
      <p:pic>
        <p:nvPicPr>
          <p:cNvPr id="5" name="Content Placeholder 4">
            <a:extLst>
              <a:ext uri="{FF2B5EF4-FFF2-40B4-BE49-F238E27FC236}">
                <a16:creationId xmlns:a16="http://schemas.microsoft.com/office/drawing/2014/main" id="{B9C08F1A-41FC-4F2C-9454-3FAD1C25FC8B}"/>
              </a:ext>
            </a:extLst>
          </p:cNvPr>
          <p:cNvPicPr>
            <a:picLocks noGrp="1" noChangeAspect="1"/>
          </p:cNvPicPr>
          <p:nvPr>
            <p:ph sz="half" idx="1"/>
          </p:nvPr>
        </p:nvPicPr>
        <p:blipFill>
          <a:blip r:embed="rId2"/>
          <a:stretch>
            <a:fillRect/>
          </a:stretch>
        </p:blipFill>
        <p:spPr>
          <a:xfrm>
            <a:off x="2370622" y="1825625"/>
            <a:ext cx="7450755" cy="4213225"/>
          </a:xfrm>
          <a:prstGeom prst="rect">
            <a:avLst/>
          </a:prstGeom>
        </p:spPr>
      </p:pic>
    </p:spTree>
    <p:extLst>
      <p:ext uri="{BB962C8B-B14F-4D97-AF65-F5344CB8AC3E}">
        <p14:creationId xmlns:p14="http://schemas.microsoft.com/office/powerpoint/2010/main" val="402008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5D75-A8C4-43DC-9291-90185D8A754D}"/>
              </a:ext>
            </a:extLst>
          </p:cNvPr>
          <p:cNvSpPr>
            <a:spLocks noGrp="1"/>
          </p:cNvSpPr>
          <p:nvPr>
            <p:ph type="title"/>
          </p:nvPr>
        </p:nvSpPr>
        <p:spPr/>
        <p:txBody>
          <a:bodyPr/>
          <a:lstStyle/>
          <a:p>
            <a:r>
              <a:rPr lang="en-US" dirty="0"/>
              <a:t>Microservices and Containers</a:t>
            </a:r>
          </a:p>
        </p:txBody>
      </p:sp>
      <p:sp>
        <p:nvSpPr>
          <p:cNvPr id="3" name="Content Placeholder 2">
            <a:extLst>
              <a:ext uri="{FF2B5EF4-FFF2-40B4-BE49-F238E27FC236}">
                <a16:creationId xmlns:a16="http://schemas.microsoft.com/office/drawing/2014/main" id="{8EA508A7-2577-4904-A781-05C90B3B624C}"/>
              </a:ext>
            </a:extLst>
          </p:cNvPr>
          <p:cNvSpPr>
            <a:spLocks noGrp="1"/>
          </p:cNvSpPr>
          <p:nvPr>
            <p:ph sz="half" idx="1"/>
          </p:nvPr>
        </p:nvSpPr>
        <p:spPr/>
        <p:txBody>
          <a:bodyPr/>
          <a:lstStyle/>
          <a:p>
            <a:endParaRPr lang="en-US"/>
          </a:p>
        </p:txBody>
      </p:sp>
      <p:sp>
        <p:nvSpPr>
          <p:cNvPr id="4" name="Slide Number Placeholder 3">
            <a:extLst>
              <a:ext uri="{FF2B5EF4-FFF2-40B4-BE49-F238E27FC236}">
                <a16:creationId xmlns:a16="http://schemas.microsoft.com/office/drawing/2014/main" id="{6EBC2A6E-A804-4CCD-A6EE-EE7D715B0462}"/>
              </a:ext>
            </a:extLst>
          </p:cNvPr>
          <p:cNvSpPr>
            <a:spLocks noGrp="1"/>
          </p:cNvSpPr>
          <p:nvPr>
            <p:ph type="sldNum" sz="quarter" idx="12"/>
          </p:nvPr>
        </p:nvSpPr>
        <p:spPr/>
        <p:txBody>
          <a:bodyPr/>
          <a:lstStyle/>
          <a:p>
            <a:fld id="{AA521437-0170-4E37-9B6A-26C43D59B50C}" type="slidenum">
              <a:rPr lang="it-IT" smtClean="0"/>
              <a:t>9</a:t>
            </a:fld>
            <a:endParaRPr lang="it-IT" dirty="0"/>
          </a:p>
        </p:txBody>
      </p:sp>
      <p:sp>
        <p:nvSpPr>
          <p:cNvPr id="5" name="Rectangle 4">
            <a:extLst>
              <a:ext uri="{FF2B5EF4-FFF2-40B4-BE49-F238E27FC236}">
                <a16:creationId xmlns:a16="http://schemas.microsoft.com/office/drawing/2014/main" id="{28B6CCB8-CDCD-4856-AB45-8A3C74A8A3D8}"/>
              </a:ext>
            </a:extLst>
          </p:cNvPr>
          <p:cNvSpPr/>
          <p:nvPr/>
        </p:nvSpPr>
        <p:spPr>
          <a:xfrm>
            <a:off x="906324" y="6079670"/>
            <a:ext cx="10421040" cy="830997"/>
          </a:xfrm>
          <a:prstGeom prst="rect">
            <a:avLst/>
          </a:prstGeom>
        </p:spPr>
        <p:txBody>
          <a:bodyPr wrap="square">
            <a:spAutoFit/>
          </a:bodyPr>
          <a:lstStyle/>
          <a:p>
            <a:pPr marL="401638" indent="-401638"/>
            <a:r>
              <a:rPr lang="en-US" sz="1800" dirty="0">
                <a:solidFill>
                  <a:srgbClr val="00B050"/>
                </a:solidFill>
              </a:rPr>
              <a:t>✔️</a:t>
            </a:r>
            <a:r>
              <a:rPr lang="en-US" sz="1800" dirty="0"/>
              <a:t> </a:t>
            </a:r>
            <a:r>
              <a:rPr lang="en-US" sz="2400" dirty="0"/>
              <a:t>With Microservices every part of the application is deployed as a fully self-contained component</a:t>
            </a:r>
            <a:endParaRPr lang="en-US" sz="1800" dirty="0"/>
          </a:p>
        </p:txBody>
      </p:sp>
      <p:pic>
        <p:nvPicPr>
          <p:cNvPr id="6" name="Picture 5" descr="The monolithic approach is shown with one app. The microservices approach is shown with multiple apps.">
            <a:extLst>
              <a:ext uri="{FF2B5EF4-FFF2-40B4-BE49-F238E27FC236}">
                <a16:creationId xmlns:a16="http://schemas.microsoft.com/office/drawing/2014/main" id="{A4F5DCA7-D886-418E-AF3F-846A41408185}"/>
              </a:ext>
            </a:extLst>
          </p:cNvPr>
          <p:cNvPicPr>
            <a:picLocks noChangeAspect="1"/>
          </p:cNvPicPr>
          <p:nvPr/>
        </p:nvPicPr>
        <p:blipFill>
          <a:blip r:embed="rId2"/>
          <a:stretch>
            <a:fillRect/>
          </a:stretch>
        </p:blipFill>
        <p:spPr>
          <a:xfrm>
            <a:off x="1576873" y="1690688"/>
            <a:ext cx="8528958" cy="4072322"/>
          </a:xfrm>
          <a:prstGeom prst="rect">
            <a:avLst/>
          </a:prstGeom>
        </p:spPr>
      </p:pic>
    </p:spTree>
    <p:extLst>
      <p:ext uri="{BB962C8B-B14F-4D97-AF65-F5344CB8AC3E}">
        <p14:creationId xmlns:p14="http://schemas.microsoft.com/office/powerpoint/2010/main" val="748458132"/>
      </p:ext>
    </p:extLst>
  </p:cSld>
  <p:clrMapOvr>
    <a:masterClrMapping/>
  </p:clrMapOvr>
</p:sld>
</file>

<file path=ppt/theme/theme1.xml><?xml version="1.0" encoding="utf-8"?>
<a:theme xmlns:a="http://schemas.openxmlformats.org/drawingml/2006/main" name="Tema di Office">
  <a:themeElements>
    <a:clrScheme name="Personalizzato 2">
      <a:dk1>
        <a:srgbClr val="121037"/>
      </a:dk1>
      <a:lt1>
        <a:sysClr val="window" lastClr="FFFFFF"/>
      </a:lt1>
      <a:dk2>
        <a:srgbClr val="FFFFFF"/>
      </a:dk2>
      <a:lt2>
        <a:srgbClr val="5F6261"/>
      </a:lt2>
      <a:accent1>
        <a:srgbClr val="121037"/>
      </a:accent1>
      <a:accent2>
        <a:srgbClr val="FECB37"/>
      </a:accent2>
      <a:accent3>
        <a:srgbClr val="A5A5A5"/>
      </a:accent3>
      <a:accent4>
        <a:srgbClr val="FFC000"/>
      </a:accent4>
      <a:accent5>
        <a:srgbClr val="5B9BD5"/>
      </a:accent5>
      <a:accent6>
        <a:srgbClr val="FFC000"/>
      </a:accent6>
      <a:hlink>
        <a:srgbClr val="0563C1"/>
      </a:hlink>
      <a:folHlink>
        <a:srgbClr val="954F72"/>
      </a:folHlink>
    </a:clrScheme>
    <a:fontScheme name="Layout_presentazion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Thinks_CoverCorso.potx" id="{4BA96F04-BF84-4B78-8B6F-9AFAD9B46EE6}" vid="{19DC0414-6C64-491E-9EC4-E101534378E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F0EA2A946AE75448088D770D8A64525" ma:contentTypeVersion="10" ma:contentTypeDescription="Creare un nuovo documento." ma:contentTypeScope="" ma:versionID="9f93c0603fc03ff7bbdb73c7a492dfac">
  <xsd:schema xmlns:xsd="http://www.w3.org/2001/XMLSchema" xmlns:xs="http://www.w3.org/2001/XMLSchema" xmlns:p="http://schemas.microsoft.com/office/2006/metadata/properties" xmlns:ns2="89f72cc7-0204-4148-b05e-948e529bf242" targetNamespace="http://schemas.microsoft.com/office/2006/metadata/properties" ma:root="true" ma:fieldsID="633cc14b3d25247b1095366f63cba0f8" ns2:_="">
    <xsd:import namespace="89f72cc7-0204-4148-b05e-948e529bf2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f72cc7-0204-4148-b05e-948e529bf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52C2DC-9CB4-4DB6-88D4-09860CCA997B}">
  <ds:schemaRefs>
    <ds:schemaRef ds:uri="http://schemas.microsoft.com/sharepoint/v3/contenttype/forms"/>
  </ds:schemaRefs>
</ds:datastoreItem>
</file>

<file path=customXml/itemProps2.xml><?xml version="1.0" encoding="utf-8"?>
<ds:datastoreItem xmlns:ds="http://schemas.openxmlformats.org/officeDocument/2006/customXml" ds:itemID="{4F7B52DE-93C9-4EE2-9AD2-0EB9DA6D34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f72cc7-0204-4148-b05e-948e529bf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BD3B33-F56A-48CC-A7FA-BF0E66E37EA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DigitalThinks_CoverCorso</Template>
  <TotalTime>238</TotalTime>
  <Words>720</Words>
  <Application>Microsoft Office PowerPoint</Application>
  <PresentationFormat>Widescreen</PresentationFormat>
  <Paragraphs>199</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Lucida Sans</vt:lpstr>
      <vt:lpstr>Segoe UI</vt:lpstr>
      <vt:lpstr>Tema di Office</vt:lpstr>
      <vt:lpstr>Docker</vt:lpstr>
      <vt:lpstr>Chi sono</vt:lpstr>
      <vt:lpstr>Overview of Containers</vt:lpstr>
      <vt:lpstr>Docker vs VM</vt:lpstr>
      <vt:lpstr>Docker in Windows</vt:lpstr>
      <vt:lpstr>Docker in Windows</vt:lpstr>
      <vt:lpstr>Docker Containers and Development</vt:lpstr>
      <vt:lpstr>Docker Containers and Development</vt:lpstr>
      <vt:lpstr>Microservices and Containers</vt:lpstr>
      <vt:lpstr>Azure Container Related Services</vt:lpstr>
      <vt:lpstr>Dockerfile Core Concepts</vt:lpstr>
      <vt:lpstr>Dockerfile Core Concepts</vt:lpstr>
      <vt:lpstr>Naming an image</vt:lpstr>
      <vt:lpstr>Running an image</vt:lpstr>
      <vt:lpstr>Workflow</vt:lpstr>
      <vt:lpstr>Workflow</vt:lpstr>
      <vt:lpstr>Workflow</vt:lpstr>
      <vt:lpstr>Multiple Stage Builds</vt:lpstr>
      <vt:lpstr>Considerations for Multiple Stage Builds</vt:lpstr>
      <vt:lpstr>Docker Networking</vt:lpstr>
      <vt:lpstr>Docker Networking</vt:lpstr>
      <vt:lpstr>Container Networks</vt:lpstr>
      <vt:lpstr>Container Networks</vt:lpstr>
      <vt:lpstr>Container Networks</vt:lpstr>
      <vt:lpstr>Container Networks</vt:lpstr>
      <vt:lpstr>Container Networks</vt:lpstr>
      <vt:lpstr>Container Network Model</vt:lpstr>
      <vt:lpstr>CNM + Endpoint</vt:lpstr>
      <vt:lpstr>Container Network Model (CNM)</vt:lpstr>
      <vt:lpstr>Implementation</vt:lpstr>
      <vt:lpstr>Implementation</vt:lpstr>
      <vt:lpstr>Single-host Bridge Networks</vt:lpstr>
      <vt:lpstr>Single-host Bridge Networks</vt:lpstr>
      <vt:lpstr>Single-host Bridge Networks</vt:lpstr>
      <vt:lpstr>Hands-on Docker</vt:lpstr>
      <vt:lpstr>Images and containers</vt:lpstr>
      <vt:lpstr>Communicating between containers</vt:lpstr>
      <vt:lpstr>Build &amp; Run an image</vt:lpstr>
      <vt:lpstr>A first application</vt:lpstr>
      <vt:lpstr>Docker compose workflow</vt:lpstr>
      <vt:lpstr>Docker compose commands</vt:lpstr>
      <vt:lpstr>Docker Compose: Services</vt:lpstr>
      <vt:lpstr>Key Service Configuration Options</vt:lpstr>
      <vt:lpstr>Dockerfile and Images</vt:lpstr>
      <vt:lpstr>Docker Compose Workflow</vt:lpstr>
      <vt:lpstr>Key Docker Compose Build Properties</vt:lpstr>
      <vt:lpstr>Using Docker Compose Build Properties</vt:lpstr>
      <vt:lpstr>Push an Image to Docker Hub</vt:lpstr>
      <vt:lpstr>Push an Image to Docker Hub</vt:lpstr>
      <vt:lpstr>Docker Compose Workflow</vt:lpstr>
      <vt:lpstr>Docker Compose Container Properties</vt:lpstr>
      <vt:lpstr>Running a container and defining ports</vt:lpstr>
      <vt:lpstr>Defining Ports</vt:lpstr>
      <vt:lpstr>Volume usage scenarios</vt:lpstr>
      <vt:lpstr>Volume mounts</vt:lpstr>
      <vt:lpstr>Defining a Host location (Mac/Linux)</vt:lpstr>
      <vt:lpstr>Defining a Host Location (Powershell)</vt:lpstr>
      <vt:lpstr>Defining Volumes</vt:lpstr>
      <vt:lpstr>Environment Variables and Containers</vt:lpstr>
      <vt:lpstr>Defining an Environment Variable</vt:lpstr>
      <vt:lpstr>Defining Environment Variables</vt:lpstr>
      <vt:lpstr>Defining Environment Variables in a File</vt:lpstr>
      <vt:lpstr>Define a Bridge Network</vt:lpstr>
      <vt:lpstr>Defining Dependencies</vt:lpstr>
      <vt:lpstr>Creating and starting containers</vt:lpstr>
      <vt:lpstr>View Container Logs</vt:lpstr>
      <vt:lpstr>Shell into a container</vt:lpstr>
      <vt:lpstr>Shell into a container (compose)</vt:lpstr>
      <vt:lpstr>Scaling containers</vt:lpstr>
      <vt:lpstr>Defining an Environment Variable</vt:lpstr>
      <vt:lpstr>Service Ports and Scaling</vt:lpstr>
      <vt:lpstr>Service Ports and Scaling</vt:lpstr>
      <vt:lpstr>Defining Deployment Replicas and Restart 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Thinks</dc:title>
  <dc:creator>Manuela Pollastri</dc:creator>
  <cp:lastModifiedBy>Antonio Liccardi</cp:lastModifiedBy>
  <cp:revision>6</cp:revision>
  <dcterms:created xsi:type="dcterms:W3CDTF">2021-03-22T14:42:16Z</dcterms:created>
  <dcterms:modified xsi:type="dcterms:W3CDTF">2022-03-16T01:03:35Z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0x0101001F0EA2A946AE75448088D770D8A64525</vt:lpwstr>
  </property>
</Properties>
</file>